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82" r:id="rId3"/>
    <p:sldId id="279" r:id="rId4"/>
    <p:sldId id="275" r:id="rId5"/>
    <p:sldId id="262" r:id="rId6"/>
    <p:sldId id="274" r:id="rId7"/>
    <p:sldId id="270" r:id="rId8"/>
    <p:sldId id="276" r:id="rId9"/>
    <p:sldId id="271" r:id="rId10"/>
    <p:sldId id="277" r:id="rId11"/>
    <p:sldId id="272" r:id="rId12"/>
    <p:sldId id="273" r:id="rId13"/>
    <p:sldId id="281" r:id="rId14"/>
    <p:sldId id="283" r:id="rId15"/>
    <p:sldId id="269" r:id="rId16"/>
    <p:sldId id="284" r:id="rId17"/>
    <p:sldId id="278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37742F"/>
    <a:srgbClr val="387531"/>
    <a:srgbClr val="E4E6D9"/>
    <a:srgbClr val="72C14F"/>
    <a:srgbClr val="9D9D9D"/>
    <a:srgbClr val="FFDF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162" autoAdjust="0"/>
    <p:restoredTop sz="94660"/>
  </p:normalViewPr>
  <p:slideViewPr>
    <p:cSldViewPr snapToGrid="0">
      <p:cViewPr varScale="1">
        <p:scale>
          <a:sx n="73" d="100"/>
          <a:sy n="73" d="100"/>
        </p:scale>
        <p:origin x="492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image" Target="../media/image7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image" Target="../media/image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31A1721-FC85-4F85-ADBC-32DDF492ECC2}" type="doc">
      <dgm:prSet loTypeId="urn:microsoft.com/office/officeart/2005/8/layout/pList2" loCatId="list" qsTypeId="urn:microsoft.com/office/officeart/2005/8/quickstyle/simple5" qsCatId="simple" csTypeId="urn:microsoft.com/office/officeart/2005/8/colors/colorful2" csCatId="colorful" phldr="1"/>
      <dgm:spPr/>
    </dgm:pt>
    <dgm:pt modelId="{32CF7197-D819-40BF-9117-EC82D1ECB9E7}">
      <dgm:prSet phldrT="[Текст]" custT="1"/>
      <dgm:spPr/>
      <dgm:t>
        <a:bodyPr/>
        <a:lstStyle/>
        <a:p>
          <a:endParaRPr lang="ru-RU" sz="2800" dirty="0">
            <a:latin typeface="+mj-lt"/>
          </a:endParaRPr>
        </a:p>
      </dgm:t>
    </dgm:pt>
    <dgm:pt modelId="{68C6F964-8A02-4C1B-AC1C-8799AADE9AC8}" type="parTrans" cxnId="{E1CFF317-9137-40BC-8637-23F9CA332976}">
      <dgm:prSet/>
      <dgm:spPr/>
      <dgm:t>
        <a:bodyPr/>
        <a:lstStyle/>
        <a:p>
          <a:endParaRPr lang="ru-RU"/>
        </a:p>
      </dgm:t>
    </dgm:pt>
    <dgm:pt modelId="{8E04D290-96FB-4B9B-B2B3-1FD8733077F3}" type="sibTrans" cxnId="{E1CFF317-9137-40BC-8637-23F9CA332976}">
      <dgm:prSet/>
      <dgm:spPr/>
      <dgm:t>
        <a:bodyPr/>
        <a:lstStyle/>
        <a:p>
          <a:endParaRPr lang="ru-RU"/>
        </a:p>
      </dgm:t>
    </dgm:pt>
    <dgm:pt modelId="{944441C0-8569-4372-87DD-14DAC0179ACB}">
      <dgm:prSet phldrT="[Текст]"/>
      <dgm:spPr/>
      <dgm:t>
        <a:bodyPr/>
        <a:lstStyle/>
        <a:p>
          <a:endParaRPr lang="ru-RU" dirty="0"/>
        </a:p>
      </dgm:t>
    </dgm:pt>
    <dgm:pt modelId="{AFAC8CCF-FD5E-4274-AA1C-CC3C00E02E91}" type="parTrans" cxnId="{5CE00897-75EA-40E0-B14D-95F473FF71A6}">
      <dgm:prSet/>
      <dgm:spPr/>
      <dgm:t>
        <a:bodyPr/>
        <a:lstStyle/>
        <a:p>
          <a:endParaRPr lang="ru-RU"/>
        </a:p>
      </dgm:t>
    </dgm:pt>
    <dgm:pt modelId="{DFF1C43E-1D63-43A7-80D1-80FB8257F5FF}" type="sibTrans" cxnId="{5CE00897-75EA-40E0-B14D-95F473FF71A6}">
      <dgm:prSet/>
      <dgm:spPr/>
      <dgm:t>
        <a:bodyPr/>
        <a:lstStyle/>
        <a:p>
          <a:endParaRPr lang="ru-RU"/>
        </a:p>
      </dgm:t>
    </dgm:pt>
    <dgm:pt modelId="{C3594D47-4BAC-450C-AF02-5A7C4F986814}">
      <dgm:prSet/>
      <dgm:spPr/>
      <dgm:t>
        <a:bodyPr/>
        <a:lstStyle/>
        <a:p>
          <a:endParaRPr lang="ru-RU" dirty="0"/>
        </a:p>
      </dgm:t>
    </dgm:pt>
    <dgm:pt modelId="{741A4029-51B1-4636-AB5B-55CB5FDBC26C}" type="parTrans" cxnId="{0CA694A1-205B-4672-B692-FE8BD0EE9FF7}">
      <dgm:prSet/>
      <dgm:spPr/>
      <dgm:t>
        <a:bodyPr/>
        <a:lstStyle/>
        <a:p>
          <a:endParaRPr lang="ru-RU"/>
        </a:p>
      </dgm:t>
    </dgm:pt>
    <dgm:pt modelId="{E5E3A04A-E108-4326-BCAF-3FF9D8AEDBB1}" type="sibTrans" cxnId="{0CA694A1-205B-4672-B692-FE8BD0EE9FF7}">
      <dgm:prSet/>
      <dgm:spPr/>
      <dgm:t>
        <a:bodyPr/>
        <a:lstStyle/>
        <a:p>
          <a:endParaRPr lang="ru-RU"/>
        </a:p>
      </dgm:t>
    </dgm:pt>
    <dgm:pt modelId="{DC9F8FB5-EA92-49C8-8544-0BBCEABBECE8}" type="pres">
      <dgm:prSet presAssocID="{031A1721-FC85-4F85-ADBC-32DDF492ECC2}" presName="Name0" presStyleCnt="0">
        <dgm:presLayoutVars>
          <dgm:dir/>
          <dgm:resizeHandles val="exact"/>
        </dgm:presLayoutVars>
      </dgm:prSet>
      <dgm:spPr/>
    </dgm:pt>
    <dgm:pt modelId="{36D8A7CC-E8E2-4E0D-AD74-EBC54BAA56C4}" type="pres">
      <dgm:prSet presAssocID="{031A1721-FC85-4F85-ADBC-32DDF492ECC2}" presName="bkgdShp" presStyleLbl="alignAccFollowNode1" presStyleIdx="0" presStyleCnt="1" custLinFactNeighborX="-4730" custLinFactNeighborY="-3166"/>
      <dgm:spPr/>
    </dgm:pt>
    <dgm:pt modelId="{D51A7F18-C404-40D3-82F1-7BE46D89BC40}" type="pres">
      <dgm:prSet presAssocID="{031A1721-FC85-4F85-ADBC-32DDF492ECC2}" presName="linComp" presStyleCnt="0"/>
      <dgm:spPr/>
    </dgm:pt>
    <dgm:pt modelId="{9B0F65EF-3C2E-4D34-9792-0348E666248D}" type="pres">
      <dgm:prSet presAssocID="{32CF7197-D819-40BF-9117-EC82D1ECB9E7}" presName="compNode" presStyleCnt="0"/>
      <dgm:spPr/>
    </dgm:pt>
    <dgm:pt modelId="{EFA166D7-F273-4EB0-B5CD-A5C2013ED0DA}" type="pres">
      <dgm:prSet presAssocID="{32CF7197-D819-40BF-9117-EC82D1ECB9E7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5D137A-FE34-4FC3-B13D-187947A560F0}" type="pres">
      <dgm:prSet presAssocID="{32CF7197-D819-40BF-9117-EC82D1ECB9E7}" presName="invisiNode" presStyleLbl="node1" presStyleIdx="0" presStyleCnt="3"/>
      <dgm:spPr/>
    </dgm:pt>
    <dgm:pt modelId="{90285C50-8246-47BF-A3F1-2D0419FD3185}" type="pres">
      <dgm:prSet presAssocID="{32CF7197-D819-40BF-9117-EC82D1ECB9E7}" presName="imagNode" presStyleLbl="fgImgPlace1" presStyleIdx="0" presStyleCnt="3" custScaleX="97516" custScaleY="102068" custLinFactNeighborX="2001" custLinFactNeighborY="-314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</dgm:spPr>
    </dgm:pt>
    <dgm:pt modelId="{36CF9047-9E05-425B-8865-F3B64A018ABA}" type="pres">
      <dgm:prSet presAssocID="{8E04D290-96FB-4B9B-B2B3-1FD8733077F3}" presName="sibTrans" presStyleLbl="sibTrans2D1" presStyleIdx="0" presStyleCnt="0"/>
      <dgm:spPr/>
      <dgm:t>
        <a:bodyPr/>
        <a:lstStyle/>
        <a:p>
          <a:endParaRPr lang="ru-RU"/>
        </a:p>
      </dgm:t>
    </dgm:pt>
    <dgm:pt modelId="{C8FED4AA-58C0-4514-B763-DE9EF162CE3A}" type="pres">
      <dgm:prSet presAssocID="{C3594D47-4BAC-450C-AF02-5A7C4F986814}" presName="compNode" presStyleCnt="0"/>
      <dgm:spPr/>
    </dgm:pt>
    <dgm:pt modelId="{DC4F24AD-0AA2-4E79-95DC-053A6B7C7C5D}" type="pres">
      <dgm:prSet presAssocID="{C3594D47-4BAC-450C-AF02-5A7C4F986814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89718F-C214-4690-8A0F-2C8BF3028187}" type="pres">
      <dgm:prSet presAssocID="{C3594D47-4BAC-450C-AF02-5A7C4F986814}" presName="invisiNode" presStyleLbl="node1" presStyleIdx="1" presStyleCnt="3"/>
      <dgm:spPr/>
    </dgm:pt>
    <dgm:pt modelId="{6FA16B87-A873-4A08-A07B-C2D7A16B6B45}" type="pres">
      <dgm:prSet presAssocID="{C3594D47-4BAC-450C-AF02-5A7C4F986814}" presName="imagNode" presStyleLbl="fgImgPlace1" presStyleIdx="1" presStyleCnt="3" custScaleX="98966" custScaleY="95778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</dgm:spPr>
    </dgm:pt>
    <dgm:pt modelId="{139BA38C-CEED-43AE-AEB5-F2CD89B1B1B7}" type="pres">
      <dgm:prSet presAssocID="{E5E3A04A-E108-4326-BCAF-3FF9D8AEDBB1}" presName="sibTrans" presStyleLbl="sibTrans2D1" presStyleIdx="0" presStyleCnt="0"/>
      <dgm:spPr/>
      <dgm:t>
        <a:bodyPr/>
        <a:lstStyle/>
        <a:p>
          <a:endParaRPr lang="ru-RU"/>
        </a:p>
      </dgm:t>
    </dgm:pt>
    <dgm:pt modelId="{3CB5EA94-0E01-41E1-8E9C-9E8D2686F7F0}" type="pres">
      <dgm:prSet presAssocID="{944441C0-8569-4372-87DD-14DAC0179ACB}" presName="compNode" presStyleCnt="0"/>
      <dgm:spPr/>
    </dgm:pt>
    <dgm:pt modelId="{381B10AB-AAA3-46D3-9B71-B29430F56ED9}" type="pres">
      <dgm:prSet presAssocID="{944441C0-8569-4372-87DD-14DAC0179ACB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99D690-7F37-49FE-8105-06BB6AB93B8C}" type="pres">
      <dgm:prSet presAssocID="{944441C0-8569-4372-87DD-14DAC0179ACB}" presName="invisiNode" presStyleLbl="node1" presStyleIdx="2" presStyleCnt="3"/>
      <dgm:spPr/>
    </dgm:pt>
    <dgm:pt modelId="{1B4ED664-1587-43B4-9FDC-68DE519E48AF}" type="pres">
      <dgm:prSet presAssocID="{944441C0-8569-4372-87DD-14DAC0179ACB}" presName="imagNode" presStyleLbl="fgImgPlace1" presStyleIdx="2" presStyleCnt="3" custScaleX="91077" custScaleY="64770" custLinFactNeighborX="-1400" custLinFactNeighborY="524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7000" r="-57000"/>
          </a:stretch>
        </a:blipFill>
      </dgm:spPr>
    </dgm:pt>
  </dgm:ptLst>
  <dgm:cxnLst>
    <dgm:cxn modelId="{0CA694A1-205B-4672-B692-FE8BD0EE9FF7}" srcId="{031A1721-FC85-4F85-ADBC-32DDF492ECC2}" destId="{C3594D47-4BAC-450C-AF02-5A7C4F986814}" srcOrd="1" destOrd="0" parTransId="{741A4029-51B1-4636-AB5B-55CB5FDBC26C}" sibTransId="{E5E3A04A-E108-4326-BCAF-3FF9D8AEDBB1}"/>
    <dgm:cxn modelId="{1BF3BB66-0113-4AE0-B666-405B11543811}" type="presOf" srcId="{32CF7197-D819-40BF-9117-EC82D1ECB9E7}" destId="{EFA166D7-F273-4EB0-B5CD-A5C2013ED0DA}" srcOrd="0" destOrd="0" presId="urn:microsoft.com/office/officeart/2005/8/layout/pList2"/>
    <dgm:cxn modelId="{1FF897D8-CF14-4CA2-9B75-8DC8004DC3B0}" type="presOf" srcId="{C3594D47-4BAC-450C-AF02-5A7C4F986814}" destId="{DC4F24AD-0AA2-4E79-95DC-053A6B7C7C5D}" srcOrd="0" destOrd="0" presId="urn:microsoft.com/office/officeart/2005/8/layout/pList2"/>
    <dgm:cxn modelId="{E9100292-3EE0-4E3F-A93D-76A576E38644}" type="presOf" srcId="{944441C0-8569-4372-87DD-14DAC0179ACB}" destId="{381B10AB-AAA3-46D3-9B71-B29430F56ED9}" srcOrd="0" destOrd="0" presId="urn:microsoft.com/office/officeart/2005/8/layout/pList2"/>
    <dgm:cxn modelId="{85FA585C-4D93-400E-8F65-6058AD9D55C0}" type="presOf" srcId="{8E04D290-96FB-4B9B-B2B3-1FD8733077F3}" destId="{36CF9047-9E05-425B-8865-F3B64A018ABA}" srcOrd="0" destOrd="0" presId="urn:microsoft.com/office/officeart/2005/8/layout/pList2"/>
    <dgm:cxn modelId="{E1CFF317-9137-40BC-8637-23F9CA332976}" srcId="{031A1721-FC85-4F85-ADBC-32DDF492ECC2}" destId="{32CF7197-D819-40BF-9117-EC82D1ECB9E7}" srcOrd="0" destOrd="0" parTransId="{68C6F964-8A02-4C1B-AC1C-8799AADE9AC8}" sibTransId="{8E04D290-96FB-4B9B-B2B3-1FD8733077F3}"/>
    <dgm:cxn modelId="{9EE95208-875E-4355-BFE7-C70BF0F667F6}" type="presOf" srcId="{031A1721-FC85-4F85-ADBC-32DDF492ECC2}" destId="{DC9F8FB5-EA92-49C8-8544-0BBCEABBECE8}" srcOrd="0" destOrd="0" presId="urn:microsoft.com/office/officeart/2005/8/layout/pList2"/>
    <dgm:cxn modelId="{B6B45D86-ED46-422D-80FE-45BC8E15757D}" type="presOf" srcId="{E5E3A04A-E108-4326-BCAF-3FF9D8AEDBB1}" destId="{139BA38C-CEED-43AE-AEB5-F2CD89B1B1B7}" srcOrd="0" destOrd="0" presId="urn:microsoft.com/office/officeart/2005/8/layout/pList2"/>
    <dgm:cxn modelId="{5CE00897-75EA-40E0-B14D-95F473FF71A6}" srcId="{031A1721-FC85-4F85-ADBC-32DDF492ECC2}" destId="{944441C0-8569-4372-87DD-14DAC0179ACB}" srcOrd="2" destOrd="0" parTransId="{AFAC8CCF-FD5E-4274-AA1C-CC3C00E02E91}" sibTransId="{DFF1C43E-1D63-43A7-80D1-80FB8257F5FF}"/>
    <dgm:cxn modelId="{3805824A-F3C0-42E0-A99F-4930FABE107B}" type="presParOf" srcId="{DC9F8FB5-EA92-49C8-8544-0BBCEABBECE8}" destId="{36D8A7CC-E8E2-4E0D-AD74-EBC54BAA56C4}" srcOrd="0" destOrd="0" presId="urn:microsoft.com/office/officeart/2005/8/layout/pList2"/>
    <dgm:cxn modelId="{CC08946C-3664-4B78-A8C7-A74D399C243A}" type="presParOf" srcId="{DC9F8FB5-EA92-49C8-8544-0BBCEABBECE8}" destId="{D51A7F18-C404-40D3-82F1-7BE46D89BC40}" srcOrd="1" destOrd="0" presId="urn:microsoft.com/office/officeart/2005/8/layout/pList2"/>
    <dgm:cxn modelId="{1408512B-147D-4241-9878-B1390460DFD4}" type="presParOf" srcId="{D51A7F18-C404-40D3-82F1-7BE46D89BC40}" destId="{9B0F65EF-3C2E-4D34-9792-0348E666248D}" srcOrd="0" destOrd="0" presId="urn:microsoft.com/office/officeart/2005/8/layout/pList2"/>
    <dgm:cxn modelId="{8E6CA4F7-0C28-4A26-AD11-D569FA3B0F27}" type="presParOf" srcId="{9B0F65EF-3C2E-4D34-9792-0348E666248D}" destId="{EFA166D7-F273-4EB0-B5CD-A5C2013ED0DA}" srcOrd="0" destOrd="0" presId="urn:microsoft.com/office/officeart/2005/8/layout/pList2"/>
    <dgm:cxn modelId="{65C96DD3-B048-4A67-9993-BC4E30D64AC5}" type="presParOf" srcId="{9B0F65EF-3C2E-4D34-9792-0348E666248D}" destId="{165D137A-FE34-4FC3-B13D-187947A560F0}" srcOrd="1" destOrd="0" presId="urn:microsoft.com/office/officeart/2005/8/layout/pList2"/>
    <dgm:cxn modelId="{60E13C72-78EC-4BEF-836B-EF1A44B3FD93}" type="presParOf" srcId="{9B0F65EF-3C2E-4D34-9792-0348E666248D}" destId="{90285C50-8246-47BF-A3F1-2D0419FD3185}" srcOrd="2" destOrd="0" presId="urn:microsoft.com/office/officeart/2005/8/layout/pList2"/>
    <dgm:cxn modelId="{E58218CF-8601-4F5D-A6B7-93F88D2210E6}" type="presParOf" srcId="{D51A7F18-C404-40D3-82F1-7BE46D89BC40}" destId="{36CF9047-9E05-425B-8865-F3B64A018ABA}" srcOrd="1" destOrd="0" presId="urn:microsoft.com/office/officeart/2005/8/layout/pList2"/>
    <dgm:cxn modelId="{32A9A419-B983-4E34-863C-C4E0BA43DD86}" type="presParOf" srcId="{D51A7F18-C404-40D3-82F1-7BE46D89BC40}" destId="{C8FED4AA-58C0-4514-B763-DE9EF162CE3A}" srcOrd="2" destOrd="0" presId="urn:microsoft.com/office/officeart/2005/8/layout/pList2"/>
    <dgm:cxn modelId="{2CBFE3DD-C454-44B3-867A-AF67CA174476}" type="presParOf" srcId="{C8FED4AA-58C0-4514-B763-DE9EF162CE3A}" destId="{DC4F24AD-0AA2-4E79-95DC-053A6B7C7C5D}" srcOrd="0" destOrd="0" presId="urn:microsoft.com/office/officeart/2005/8/layout/pList2"/>
    <dgm:cxn modelId="{5C6900EC-DDF4-46E2-8DF9-32EADD836FD5}" type="presParOf" srcId="{C8FED4AA-58C0-4514-B763-DE9EF162CE3A}" destId="{B989718F-C214-4690-8A0F-2C8BF3028187}" srcOrd="1" destOrd="0" presId="urn:microsoft.com/office/officeart/2005/8/layout/pList2"/>
    <dgm:cxn modelId="{D28BD85C-691B-4C68-B63D-025F10C9ABBF}" type="presParOf" srcId="{C8FED4AA-58C0-4514-B763-DE9EF162CE3A}" destId="{6FA16B87-A873-4A08-A07B-C2D7A16B6B45}" srcOrd="2" destOrd="0" presId="urn:microsoft.com/office/officeart/2005/8/layout/pList2"/>
    <dgm:cxn modelId="{D29494F3-336D-4302-BD8B-3F956A159740}" type="presParOf" srcId="{D51A7F18-C404-40D3-82F1-7BE46D89BC40}" destId="{139BA38C-CEED-43AE-AEB5-F2CD89B1B1B7}" srcOrd="3" destOrd="0" presId="urn:microsoft.com/office/officeart/2005/8/layout/pList2"/>
    <dgm:cxn modelId="{EC5418C6-1BD6-4821-91A6-EF5D926ABB3E}" type="presParOf" srcId="{D51A7F18-C404-40D3-82F1-7BE46D89BC40}" destId="{3CB5EA94-0E01-41E1-8E9C-9E8D2686F7F0}" srcOrd="4" destOrd="0" presId="urn:microsoft.com/office/officeart/2005/8/layout/pList2"/>
    <dgm:cxn modelId="{D8CCD85E-11E9-48F4-A8CF-ED52B7EFDCA4}" type="presParOf" srcId="{3CB5EA94-0E01-41E1-8E9C-9E8D2686F7F0}" destId="{381B10AB-AAA3-46D3-9B71-B29430F56ED9}" srcOrd="0" destOrd="0" presId="urn:microsoft.com/office/officeart/2005/8/layout/pList2"/>
    <dgm:cxn modelId="{F2742590-3F95-4033-88D5-BB054B4E81B0}" type="presParOf" srcId="{3CB5EA94-0E01-41E1-8E9C-9E8D2686F7F0}" destId="{EE99D690-7F37-49FE-8105-06BB6AB93B8C}" srcOrd="1" destOrd="0" presId="urn:microsoft.com/office/officeart/2005/8/layout/pList2"/>
    <dgm:cxn modelId="{C2479138-F5FD-4FE9-BFAA-13D72EDB3C58}" type="presParOf" srcId="{3CB5EA94-0E01-41E1-8E9C-9E8D2686F7F0}" destId="{1B4ED664-1587-43B4-9FDC-68DE519E48AF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D8A7CC-E8E2-4E0D-AD74-EBC54BAA56C4}">
      <dsp:nvSpPr>
        <dsp:cNvPr id="0" name=""/>
        <dsp:cNvSpPr/>
      </dsp:nvSpPr>
      <dsp:spPr>
        <a:xfrm>
          <a:off x="0" y="0"/>
          <a:ext cx="7646613" cy="2241147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0285C50-8246-47BF-A3F1-2D0419FD3185}">
      <dsp:nvSpPr>
        <dsp:cNvPr id="0" name=""/>
        <dsp:cNvSpPr/>
      </dsp:nvSpPr>
      <dsp:spPr>
        <a:xfrm>
          <a:off x="302242" y="230137"/>
          <a:ext cx="2190397" cy="167749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EFA166D7-F273-4EB0-B5CD-A5C2013ED0DA}">
      <dsp:nvSpPr>
        <dsp:cNvPr id="0" name=""/>
        <dsp:cNvSpPr/>
      </dsp:nvSpPr>
      <dsp:spPr>
        <a:xfrm rot="10800000">
          <a:off x="229398" y="2241147"/>
          <a:ext cx="2246192" cy="2739180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t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 dirty="0">
            <a:latin typeface="+mj-lt"/>
          </a:endParaRPr>
        </a:p>
      </dsp:txBody>
      <dsp:txXfrm rot="10800000">
        <a:off x="298476" y="2241147"/>
        <a:ext cx="2108036" cy="2670102"/>
      </dsp:txXfrm>
    </dsp:sp>
    <dsp:sp modelId="{6FA16B87-A873-4A08-A07B-C2D7A16B6B45}">
      <dsp:nvSpPr>
        <dsp:cNvPr id="0" name=""/>
        <dsp:cNvSpPr/>
      </dsp:nvSpPr>
      <dsp:spPr>
        <a:xfrm>
          <a:off x="2711823" y="333514"/>
          <a:ext cx="2222966" cy="157411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DC4F24AD-0AA2-4E79-95DC-053A6B7C7C5D}">
      <dsp:nvSpPr>
        <dsp:cNvPr id="0" name=""/>
        <dsp:cNvSpPr/>
      </dsp:nvSpPr>
      <dsp:spPr>
        <a:xfrm rot="10800000">
          <a:off x="2700210" y="2241147"/>
          <a:ext cx="2246192" cy="2739180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2">
                <a:hueOff val="-1482143"/>
                <a:satOff val="7100"/>
                <a:lumOff val="6569"/>
                <a:alphaOff val="0"/>
                <a:tint val="96000"/>
                <a:lumMod val="100000"/>
              </a:schemeClr>
            </a:gs>
            <a:gs pos="78000">
              <a:schemeClr val="accent2">
                <a:hueOff val="-1482143"/>
                <a:satOff val="7100"/>
                <a:lumOff val="6569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62280" tIns="462280" rIns="462280" bIns="462280" numCol="1" spcCol="1270" anchor="t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 dirty="0"/>
        </a:p>
      </dsp:txBody>
      <dsp:txXfrm rot="10800000">
        <a:off x="2769288" y="2241147"/>
        <a:ext cx="2108036" cy="2670102"/>
      </dsp:txXfrm>
    </dsp:sp>
    <dsp:sp modelId="{1B4ED664-1587-43B4-9FDC-68DE519E48AF}">
      <dsp:nvSpPr>
        <dsp:cNvPr id="0" name=""/>
        <dsp:cNvSpPr/>
      </dsp:nvSpPr>
      <dsp:spPr>
        <a:xfrm>
          <a:off x="5239789" y="674525"/>
          <a:ext cx="2045764" cy="106450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7000" r="-57000"/>
          </a:stretch>
        </a:blip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381B10AB-AAA3-46D3-9B71-B29430F56ED9}">
      <dsp:nvSpPr>
        <dsp:cNvPr id="0" name=""/>
        <dsp:cNvSpPr/>
      </dsp:nvSpPr>
      <dsp:spPr>
        <a:xfrm rot="10800000">
          <a:off x="5171022" y="2241147"/>
          <a:ext cx="2246192" cy="2739180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2">
                <a:hueOff val="-2964286"/>
                <a:satOff val="14200"/>
                <a:lumOff val="13137"/>
                <a:alphaOff val="0"/>
                <a:tint val="96000"/>
                <a:lumMod val="100000"/>
              </a:schemeClr>
            </a:gs>
            <a:gs pos="78000">
              <a:schemeClr val="accent2">
                <a:hueOff val="-2964286"/>
                <a:satOff val="14200"/>
                <a:lumOff val="13137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62280" tIns="462280" rIns="462280" bIns="462280" numCol="1" spcCol="1270" anchor="t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 dirty="0"/>
        </a:p>
      </dsp:txBody>
      <dsp:txXfrm rot="10800000">
        <a:off x="5240100" y="2241147"/>
        <a:ext cx="2108036" cy="26701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106E4-60DC-4C23-BA5E-148E14B31710}" type="datetimeFigureOut">
              <a:rPr lang="ru-RU" smtClean="0"/>
              <a:t>22.08.2021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9526E-40F2-463B-B047-44459E9887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893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106E4-60DC-4C23-BA5E-148E14B31710}" type="datetimeFigureOut">
              <a:rPr lang="ru-RU" smtClean="0"/>
              <a:t>22.08.2021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9526E-40F2-463B-B047-44459E9887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19421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106E4-60DC-4C23-BA5E-148E14B31710}" type="datetimeFigureOut">
              <a:rPr lang="ru-RU" smtClean="0"/>
              <a:t>22.08.2021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9526E-40F2-463B-B047-44459E988759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831933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106E4-60DC-4C23-BA5E-148E14B31710}" type="datetimeFigureOut">
              <a:rPr lang="ru-RU" smtClean="0"/>
              <a:t>22.08.2021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9526E-40F2-463B-B047-44459E9887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47569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106E4-60DC-4C23-BA5E-148E14B31710}" type="datetimeFigureOut">
              <a:rPr lang="ru-RU" smtClean="0"/>
              <a:t>22.08.2021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9526E-40F2-463B-B047-44459E988759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669269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106E4-60DC-4C23-BA5E-148E14B31710}" type="datetimeFigureOut">
              <a:rPr lang="ru-RU" smtClean="0"/>
              <a:t>22.08.2021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9526E-40F2-463B-B047-44459E9887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20068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106E4-60DC-4C23-BA5E-148E14B31710}" type="datetimeFigureOut">
              <a:rPr lang="ru-RU" smtClean="0"/>
              <a:t>22.08.2021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9526E-40F2-463B-B047-44459E9887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40657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106E4-60DC-4C23-BA5E-148E14B31710}" type="datetimeFigureOut">
              <a:rPr lang="ru-RU" smtClean="0"/>
              <a:t>22.08.2021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9526E-40F2-463B-B047-44459E9887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072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106E4-60DC-4C23-BA5E-148E14B31710}" type="datetimeFigureOut">
              <a:rPr lang="ru-RU" smtClean="0"/>
              <a:t>22.08.2021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9526E-40F2-463B-B047-44459E9887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37065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106E4-60DC-4C23-BA5E-148E14B31710}" type="datetimeFigureOut">
              <a:rPr lang="ru-RU" smtClean="0"/>
              <a:t>22.08.2021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9526E-40F2-463B-B047-44459E9887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7940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106E4-60DC-4C23-BA5E-148E14B31710}" type="datetimeFigureOut">
              <a:rPr lang="ru-RU" smtClean="0"/>
              <a:t>22.08.2021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9526E-40F2-463B-B047-44459E9887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3806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106E4-60DC-4C23-BA5E-148E14B31710}" type="datetimeFigureOut">
              <a:rPr lang="ru-RU" smtClean="0"/>
              <a:t>22.08.2021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9526E-40F2-463B-B047-44459E9887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460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106E4-60DC-4C23-BA5E-148E14B31710}" type="datetimeFigureOut">
              <a:rPr lang="ru-RU" smtClean="0"/>
              <a:t>22.08.2021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9526E-40F2-463B-B047-44459E9887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529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106E4-60DC-4C23-BA5E-148E14B31710}" type="datetimeFigureOut">
              <a:rPr lang="ru-RU" smtClean="0"/>
              <a:t>22.08.2021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9526E-40F2-463B-B047-44459E9887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3637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106E4-60DC-4C23-BA5E-148E14B31710}" type="datetimeFigureOut">
              <a:rPr lang="ru-RU" smtClean="0"/>
              <a:t>22.08.2021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9526E-40F2-463B-B047-44459E9887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2236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106E4-60DC-4C23-BA5E-148E14B31710}" type="datetimeFigureOut">
              <a:rPr lang="ru-RU" smtClean="0"/>
              <a:t>22.08.2021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9526E-40F2-463B-B047-44459E9887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85945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1106E4-60DC-4C23-BA5E-148E14B31710}" type="datetimeFigureOut">
              <a:rPr lang="ru-RU" smtClean="0"/>
              <a:t>22.08.2021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889526E-40F2-463B-B047-44459E9887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6886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image" Target="../media/image17.jpg"/><Relationship Id="rId7" Type="http://schemas.openxmlformats.org/officeDocument/2006/relationships/image" Target="../media/image34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g"/><Relationship Id="rId5" Type="http://schemas.openxmlformats.org/officeDocument/2006/relationships/image" Target="../media/image32.jpg"/><Relationship Id="rId10" Type="http://schemas.openxmlformats.org/officeDocument/2006/relationships/image" Target="../media/image35.jpg"/><Relationship Id="rId4" Type="http://schemas.openxmlformats.org/officeDocument/2006/relationships/image" Target="../media/image31.jpg"/><Relationship Id="rId9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D9D9D"/>
          </a:solidFill>
          <a:ln>
            <a:solidFill>
              <a:srgbClr val="9D9D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747" b="96519" l="4717" r="9481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5766" y="-545431"/>
            <a:ext cx="8707856" cy="776437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252662" y="2598003"/>
            <a:ext cx="38340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 smtClean="0">
                <a:solidFill>
                  <a:srgbClr val="7030A0"/>
                </a:solidFill>
                <a:latin typeface="+mj-lt"/>
              </a:rPr>
              <a:t>Tabiiy</a:t>
            </a:r>
            <a:r>
              <a:rPr lang="en-US" sz="4800" b="1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4800" b="1" dirty="0" err="1" smtClean="0">
                <a:solidFill>
                  <a:srgbClr val="7030A0"/>
                </a:solidFill>
                <a:latin typeface="+mj-lt"/>
              </a:rPr>
              <a:t>fanlar</a:t>
            </a:r>
            <a:endParaRPr lang="ru-RU" sz="4800" b="1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97053" y="3336758"/>
            <a:ext cx="15896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9900"/>
                </a:solidFill>
                <a:latin typeface="+mj-lt"/>
              </a:rPr>
              <a:t>2-sinf</a:t>
            </a:r>
            <a:endParaRPr lang="ru-RU" sz="4000" b="1" dirty="0">
              <a:solidFill>
                <a:srgbClr val="0099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049375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81990"/>
            <a:ext cx="12192000" cy="775334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58701" y="174889"/>
            <a:ext cx="91961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70C0"/>
                </a:solidFill>
                <a:latin typeface="+mj-lt"/>
              </a:rPr>
              <a:t>O‘t</a:t>
            </a:r>
            <a:r>
              <a:rPr lang="en-US" sz="4000" b="1" dirty="0" smtClean="0">
                <a:solidFill>
                  <a:srgbClr val="0070C0"/>
                </a:solidFill>
                <a:latin typeface="+mj-lt"/>
              </a:rPr>
              <a:t> – </a:t>
            </a:r>
            <a:r>
              <a:rPr lang="en-US" sz="4000" b="1" dirty="0" err="1" smtClean="0">
                <a:solidFill>
                  <a:srgbClr val="0070C0"/>
                </a:solidFill>
                <a:latin typeface="+mj-lt"/>
              </a:rPr>
              <a:t>o‘simliklar</a:t>
            </a:r>
            <a:r>
              <a:rPr lang="en-US" sz="4000" b="1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+mj-lt"/>
              </a:rPr>
              <a:t>bu</a:t>
            </a:r>
            <a:r>
              <a:rPr lang="en-US" sz="4000" b="1" dirty="0" smtClean="0">
                <a:solidFill>
                  <a:srgbClr val="0070C0"/>
                </a:solidFill>
                <a:latin typeface="+mj-lt"/>
              </a:rPr>
              <a:t> – ….</a:t>
            </a:r>
            <a:endParaRPr lang="ru-RU" sz="4000" b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67542" y="720750"/>
            <a:ext cx="938729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    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Yaylov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va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adirlar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o‘tlar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bilan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qoplangan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.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Ariq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 </a:t>
            </a:r>
          </a:p>
          <a:p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bo‘ylarida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va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dala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chetlarida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o‘tlar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qalin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bo‘lib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o‘sadi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.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Ayrim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o‘tlar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dorivor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hisoblanadi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.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Masalan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: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zubturum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barglari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yara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bo‘lgan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,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ari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chaqqan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 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joyiga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qo‘yiladi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.</a:t>
            </a:r>
            <a:endParaRPr lang="ru-RU" sz="3200" dirty="0">
              <a:solidFill>
                <a:srgbClr val="009900"/>
              </a:solidFill>
              <a:latin typeface="+mj-lt"/>
            </a:endParaRPr>
          </a:p>
        </p:txBody>
      </p:sp>
      <p:pic>
        <p:nvPicPr>
          <p:cNvPr id="1026" name="Picture 2" descr="Баргизубнинг (Зубтурум) хосиятлари — Biosfera.uz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7254" y="3208444"/>
            <a:ext cx="3397523" cy="245258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Xalq tabobati muolajalari: Ular qatorida zararlilari ham bo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525" y="3221507"/>
            <a:ext cx="3175453" cy="2378526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6984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90550"/>
            <a:ext cx="12192000" cy="775334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62313" y="242637"/>
            <a:ext cx="91961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0070C0"/>
                </a:solidFill>
                <a:latin typeface="+mj-lt"/>
              </a:rPr>
              <a:t>O‘t</a:t>
            </a:r>
            <a:r>
              <a:rPr lang="en-US" sz="4400" b="1" dirty="0" smtClean="0">
                <a:solidFill>
                  <a:srgbClr val="0070C0"/>
                </a:solidFill>
                <a:latin typeface="+mj-lt"/>
              </a:rPr>
              <a:t> - </a:t>
            </a:r>
            <a:r>
              <a:rPr lang="en-US" sz="4400" b="1" dirty="0" err="1" smtClean="0">
                <a:solidFill>
                  <a:srgbClr val="0070C0"/>
                </a:solidFill>
                <a:latin typeface="+mj-lt"/>
              </a:rPr>
              <a:t>o‘simliklar</a:t>
            </a:r>
            <a:endParaRPr lang="ru-RU" sz="4400" b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71049" y="1008183"/>
            <a:ext cx="837397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+mj-lt"/>
              </a:rPr>
              <a:t>• </a:t>
            </a:r>
            <a:r>
              <a:rPr lang="en-US" sz="3200" dirty="0" err="1">
                <a:solidFill>
                  <a:srgbClr val="FF0000"/>
                </a:solidFill>
                <a:latin typeface="+mj-lt"/>
              </a:rPr>
              <a:t>yashil</a:t>
            </a:r>
            <a:r>
              <a:rPr lang="en-US" sz="32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+mj-lt"/>
              </a:rPr>
              <a:t>poyaga</a:t>
            </a:r>
            <a:r>
              <a:rPr lang="en-US" sz="32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+mj-lt"/>
              </a:rPr>
              <a:t>ega</a:t>
            </a:r>
            <a:r>
              <a:rPr lang="en-US" sz="3200" dirty="0">
                <a:solidFill>
                  <a:srgbClr val="FF0000"/>
                </a:solidFill>
                <a:latin typeface="+mj-lt"/>
              </a:rPr>
              <a:t>;</a:t>
            </a:r>
          </a:p>
          <a:p>
            <a:r>
              <a:rPr lang="nb-NO" sz="3200" dirty="0">
                <a:solidFill>
                  <a:srgbClr val="FF0000"/>
                </a:solidFill>
                <a:latin typeface="+mj-lt"/>
              </a:rPr>
              <a:t>• bir yillik, ikki yillik va ko‘p yillik bo‘ladi.</a:t>
            </a:r>
            <a:endParaRPr lang="ru-RU" sz="3200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4948" y="2524376"/>
            <a:ext cx="8330866" cy="245463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0169" y="340583"/>
            <a:ext cx="1448281" cy="1957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119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90550"/>
            <a:ext cx="12192000" cy="775334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62313" y="242637"/>
            <a:ext cx="91961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4800" b="1" dirty="0">
              <a:solidFill>
                <a:srgbClr val="0070C0"/>
              </a:solidFill>
              <a:latin typeface="+mj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3006" y="1758049"/>
            <a:ext cx="8199773" cy="366890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1588414" y="535025"/>
            <a:ext cx="939309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>
                <a:solidFill>
                  <a:srgbClr val="0070C0"/>
                </a:solidFill>
                <a:latin typeface="+mj-lt"/>
              </a:rPr>
              <a:t>Quyidagi</a:t>
            </a:r>
            <a:r>
              <a:rPr lang="en-US" sz="3200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+mj-lt"/>
              </a:rPr>
              <a:t>o‘simliklarining</a:t>
            </a:r>
            <a:r>
              <a:rPr lang="en-US" sz="3200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+mj-lt"/>
              </a:rPr>
              <a:t>o‘zaro</a:t>
            </a:r>
            <a:r>
              <a:rPr lang="en-US" sz="3200" dirty="0">
                <a:solidFill>
                  <a:srgbClr val="0070C0"/>
                </a:solidFill>
                <a:latin typeface="+mj-lt"/>
              </a:rPr>
              <a:t> </a:t>
            </a:r>
            <a:endParaRPr lang="en-US" sz="3200" dirty="0" smtClean="0">
              <a:solidFill>
                <a:srgbClr val="0070C0"/>
              </a:solidFill>
              <a:latin typeface="+mj-lt"/>
            </a:endParaRPr>
          </a:p>
          <a:p>
            <a:pPr algn="ctr"/>
            <a:r>
              <a:rPr lang="en-US" sz="3200" dirty="0" err="1" smtClean="0">
                <a:solidFill>
                  <a:srgbClr val="0070C0"/>
                </a:solidFill>
                <a:latin typeface="+mj-lt"/>
              </a:rPr>
              <a:t>o‘xshashligi</a:t>
            </a:r>
            <a:r>
              <a:rPr lang="en-US" sz="3200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+mj-lt"/>
              </a:rPr>
              <a:t>va</a:t>
            </a:r>
            <a:r>
              <a:rPr lang="en-US" sz="3200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+mj-lt"/>
              </a:rPr>
              <a:t>farqi</a:t>
            </a:r>
            <a:r>
              <a:rPr lang="en-US" sz="3200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+mj-lt"/>
              </a:rPr>
              <a:t>jihatidan</a:t>
            </a:r>
            <a:r>
              <a:rPr lang="en-US" sz="3200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+mj-lt"/>
              </a:rPr>
              <a:t>ayting</a:t>
            </a:r>
            <a:r>
              <a:rPr lang="en-US" sz="3200" dirty="0">
                <a:solidFill>
                  <a:srgbClr val="0070C0"/>
                </a:solidFill>
                <a:latin typeface="+mj-lt"/>
              </a:rPr>
              <a:t>.</a:t>
            </a:r>
            <a:endParaRPr lang="ru-RU" sz="3200" dirty="0">
              <a:solidFill>
                <a:srgbClr val="0070C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85021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181" y="713507"/>
            <a:ext cx="10022930" cy="616818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66206" y="1455286"/>
            <a:ext cx="380954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en-US" sz="3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Olma</a:t>
            </a:r>
            <a:r>
              <a:rPr lang="en-US" sz="3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3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daraxt</a:t>
            </a:r>
            <a:r>
              <a:rPr lang="en-US" sz="3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3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sershox</a:t>
            </a:r>
            <a:r>
              <a:rPr lang="en-US" sz="3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bo’yi</a:t>
            </a:r>
            <a:r>
              <a:rPr lang="en-US" sz="3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15 m</a:t>
            </a:r>
          </a:p>
          <a:p>
            <a:r>
              <a:rPr lang="en-US" sz="3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gacha</a:t>
            </a:r>
            <a:r>
              <a:rPr lang="en-US" sz="3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boradi</a:t>
            </a:r>
            <a:r>
              <a:rPr lang="en-US" sz="3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aprel</a:t>
            </a:r>
            <a:r>
              <a:rPr lang="en-US" sz="3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oyida</a:t>
            </a:r>
            <a:r>
              <a:rPr lang="en-US" sz="3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gullaydi</a:t>
            </a:r>
            <a:r>
              <a:rPr lang="en-US" sz="3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iyun-oktabrda</a:t>
            </a:r>
            <a:r>
              <a:rPr lang="en-US" sz="3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pishadi</a:t>
            </a:r>
            <a:r>
              <a:rPr lang="en-US" sz="3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sz="3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Olma</a:t>
            </a:r>
            <a:r>
              <a:rPr lang="en-US" sz="3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urug‘idan</a:t>
            </a:r>
            <a:r>
              <a:rPr lang="en-US" sz="3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payvandlash</a:t>
            </a:r>
            <a:r>
              <a:rPr lang="en-US" sz="3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endParaRPr lang="en-US" sz="3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3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ko‘paytiriladi</a:t>
            </a:r>
            <a:r>
              <a:rPr lang="en-US" sz="3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550794" y="1404303"/>
            <a:ext cx="471898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Anor – </a:t>
            </a:r>
            <a:r>
              <a:rPr lang="en-US" sz="3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buta</a:t>
            </a:r>
            <a:r>
              <a:rPr lang="en-US" sz="3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nash</a:t>
            </a:r>
            <a:r>
              <a:rPr lang="en-US" sz="3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r>
              <a:rPr lang="en-US" sz="3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3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tarsimon</a:t>
            </a:r>
            <a:r>
              <a:rPr lang="en-US" sz="3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3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shoxlari</a:t>
            </a:r>
            <a:endParaRPr lang="en-US" sz="3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sz="3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tikanli</a:t>
            </a:r>
            <a:r>
              <a:rPr lang="en-US" sz="3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iyun-iyulda</a:t>
            </a:r>
            <a:endParaRPr lang="en-US" sz="3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3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gullaydi</a:t>
            </a:r>
            <a:r>
              <a:rPr lang="en-US" sz="3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Kuzda</a:t>
            </a:r>
            <a:endParaRPr lang="en-US" sz="3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3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xashak</a:t>
            </a:r>
            <a:r>
              <a:rPr lang="en-US" sz="3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3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qamish</a:t>
            </a:r>
            <a:r>
              <a:rPr lang="en-US" sz="3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endParaRPr lang="en-US" sz="3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en-US" sz="3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yopiladi</a:t>
            </a:r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Sentyabr</a:t>
            </a:r>
            <a:endParaRPr lang="en-US" sz="3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sz="3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ning</a:t>
            </a:r>
            <a:r>
              <a:rPr lang="en-US" sz="3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ikkinchi</a:t>
            </a:r>
            <a:r>
              <a:rPr lang="en-US" sz="3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yarmida</a:t>
            </a:r>
            <a:endParaRPr lang="en-US" sz="3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3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pishadi</a:t>
            </a:r>
            <a:r>
              <a:rPr lang="en-US" sz="3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Qalamchadan</a:t>
            </a:r>
            <a:endParaRPr lang="en-US" sz="3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3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ko‘paytiriladi</a:t>
            </a:r>
            <a:r>
              <a:rPr lang="en-US" sz="3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endParaRPr lang="en-US" sz="3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75383" y="198528"/>
            <a:ext cx="47679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Taqqoslash</a:t>
            </a:r>
            <a:r>
              <a:rPr lang="en-US" sz="4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850" y="967969"/>
            <a:ext cx="2076014" cy="140850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2891" y="713507"/>
            <a:ext cx="1883059" cy="147784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944983" y="1881051"/>
            <a:ext cx="276932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9900"/>
                </a:solidFill>
                <a:latin typeface="+mj-lt"/>
              </a:rPr>
              <a:t>        1.Olma </a:t>
            </a:r>
          </a:p>
          <a:p>
            <a:r>
              <a:rPr lang="en-US" sz="28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2800" dirty="0" smtClean="0">
                <a:solidFill>
                  <a:srgbClr val="009900"/>
                </a:solidFill>
                <a:latin typeface="+mj-lt"/>
              </a:rPr>
              <a:t>    </a:t>
            </a:r>
            <a:r>
              <a:rPr lang="en-US" sz="2800" dirty="0" err="1" smtClean="0">
                <a:solidFill>
                  <a:srgbClr val="009900"/>
                </a:solidFill>
                <a:latin typeface="+mj-lt"/>
              </a:rPr>
              <a:t>va</a:t>
            </a:r>
            <a:r>
              <a:rPr lang="en-US" sz="28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009900"/>
                </a:solidFill>
                <a:latin typeface="+mj-lt"/>
              </a:rPr>
              <a:t>anor</a:t>
            </a:r>
            <a:r>
              <a:rPr lang="en-US" sz="28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009900"/>
                </a:solidFill>
                <a:latin typeface="+mj-lt"/>
              </a:rPr>
              <a:t>har</a:t>
            </a:r>
            <a:endParaRPr lang="en-US" sz="2800" dirty="0">
              <a:solidFill>
                <a:srgbClr val="009900"/>
              </a:solidFill>
              <a:latin typeface="+mj-lt"/>
            </a:endParaRPr>
          </a:p>
          <a:p>
            <a:r>
              <a:rPr lang="en-US" sz="28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009900"/>
                </a:solidFill>
                <a:latin typeface="+mj-lt"/>
              </a:rPr>
              <a:t>ikkisi</a:t>
            </a:r>
            <a:r>
              <a:rPr lang="en-US" sz="2800" dirty="0" smtClean="0">
                <a:solidFill>
                  <a:srgbClr val="009900"/>
                </a:solidFill>
                <a:latin typeface="+mj-lt"/>
              </a:rPr>
              <a:t> ham-</a:t>
            </a:r>
            <a:r>
              <a:rPr lang="en-US" sz="2800" dirty="0" err="1" smtClean="0">
                <a:solidFill>
                  <a:srgbClr val="009900"/>
                </a:solidFill>
                <a:latin typeface="+mj-lt"/>
              </a:rPr>
              <a:t>meva</a:t>
            </a:r>
            <a:r>
              <a:rPr lang="en-US" sz="2800" dirty="0" smtClean="0">
                <a:solidFill>
                  <a:srgbClr val="009900"/>
                </a:solidFill>
                <a:latin typeface="+mj-lt"/>
              </a:rPr>
              <a:t>;</a:t>
            </a:r>
          </a:p>
          <a:p>
            <a:r>
              <a:rPr lang="en-US" sz="2800" dirty="0" smtClean="0">
                <a:solidFill>
                  <a:srgbClr val="009900"/>
                </a:solidFill>
                <a:latin typeface="+mj-lt"/>
              </a:rPr>
              <a:t>2. </a:t>
            </a:r>
            <a:r>
              <a:rPr lang="en-US" sz="2800" dirty="0" err="1" smtClean="0">
                <a:solidFill>
                  <a:srgbClr val="009900"/>
                </a:solidFill>
                <a:latin typeface="+mj-lt"/>
              </a:rPr>
              <a:t>Olma</a:t>
            </a:r>
            <a:r>
              <a:rPr lang="en-US" sz="28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009900"/>
                </a:solidFill>
                <a:latin typeface="+mj-lt"/>
              </a:rPr>
              <a:t>va</a:t>
            </a:r>
            <a:r>
              <a:rPr lang="en-US" sz="28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009900"/>
                </a:solidFill>
                <a:latin typeface="+mj-lt"/>
              </a:rPr>
              <a:t>anor</a:t>
            </a:r>
            <a:r>
              <a:rPr lang="en-US" sz="28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009900"/>
                </a:solidFill>
                <a:latin typeface="+mj-lt"/>
              </a:rPr>
              <a:t>shifobaxsh</a:t>
            </a:r>
            <a:r>
              <a:rPr lang="en-US" sz="2800" dirty="0" smtClean="0">
                <a:solidFill>
                  <a:srgbClr val="009900"/>
                </a:solidFill>
                <a:latin typeface="+mj-lt"/>
              </a:rPr>
              <a:t>;</a:t>
            </a:r>
          </a:p>
          <a:p>
            <a:r>
              <a:rPr lang="en-US" sz="2800" dirty="0" smtClean="0">
                <a:solidFill>
                  <a:srgbClr val="009900"/>
                </a:solidFill>
                <a:latin typeface="+mj-lt"/>
              </a:rPr>
              <a:t>3. </a:t>
            </a:r>
            <a:r>
              <a:rPr lang="en-US" sz="2800" dirty="0" err="1" smtClean="0">
                <a:solidFill>
                  <a:srgbClr val="009900"/>
                </a:solidFill>
                <a:latin typeface="+mj-lt"/>
              </a:rPr>
              <a:t>Olma</a:t>
            </a:r>
            <a:r>
              <a:rPr lang="en-US" sz="28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009900"/>
                </a:solidFill>
                <a:latin typeface="+mj-lt"/>
              </a:rPr>
              <a:t>va</a:t>
            </a:r>
            <a:r>
              <a:rPr lang="en-US" sz="28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009900"/>
                </a:solidFill>
                <a:latin typeface="+mj-lt"/>
              </a:rPr>
              <a:t>anor</a:t>
            </a:r>
            <a:endParaRPr lang="en-US" sz="2800" dirty="0">
              <a:solidFill>
                <a:srgbClr val="009900"/>
              </a:solidFill>
              <a:latin typeface="+mj-lt"/>
            </a:endParaRPr>
          </a:p>
          <a:p>
            <a:r>
              <a:rPr lang="en-US" sz="2800" dirty="0" smtClean="0">
                <a:solidFill>
                  <a:srgbClr val="009900"/>
                </a:solidFill>
                <a:latin typeface="+mj-lt"/>
              </a:rPr>
              <a:t>   </a:t>
            </a:r>
            <a:r>
              <a:rPr lang="en-US" sz="2800" dirty="0" err="1" smtClean="0">
                <a:solidFill>
                  <a:srgbClr val="009900"/>
                </a:solidFill>
                <a:latin typeface="+mj-lt"/>
              </a:rPr>
              <a:t>tirik</a:t>
            </a:r>
            <a:r>
              <a:rPr lang="en-US" sz="28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009900"/>
                </a:solidFill>
                <a:latin typeface="+mj-lt"/>
              </a:rPr>
              <a:t>organiz</a:t>
            </a:r>
            <a:r>
              <a:rPr lang="en-US" sz="2800" dirty="0" smtClean="0">
                <a:solidFill>
                  <a:srgbClr val="009900"/>
                </a:solidFill>
                <a:latin typeface="+mj-lt"/>
              </a:rPr>
              <a:t>-</a:t>
            </a:r>
          </a:p>
          <a:p>
            <a:r>
              <a:rPr lang="en-US" sz="28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2800" dirty="0" smtClean="0">
                <a:solidFill>
                  <a:srgbClr val="009900"/>
                </a:solidFill>
                <a:latin typeface="+mj-lt"/>
              </a:rPr>
              <a:t>   </a:t>
            </a:r>
            <a:r>
              <a:rPr lang="en-US" sz="2800" dirty="0" err="1" smtClean="0">
                <a:solidFill>
                  <a:srgbClr val="009900"/>
                </a:solidFill>
                <a:latin typeface="+mj-lt"/>
              </a:rPr>
              <a:t>lardir</a:t>
            </a:r>
            <a:r>
              <a:rPr lang="en-US" sz="2800" dirty="0" smtClean="0">
                <a:solidFill>
                  <a:srgbClr val="009900"/>
                </a:solidFill>
                <a:latin typeface="+mj-lt"/>
              </a:rPr>
              <a:t>.</a:t>
            </a:r>
            <a:endParaRPr lang="ru-RU" sz="2800" dirty="0">
              <a:solidFill>
                <a:srgbClr val="0099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90237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81990"/>
            <a:ext cx="12192000" cy="775334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90424" y="258679"/>
            <a:ext cx="5486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r>
              <a:rPr lang="en-US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33287" y="1028120"/>
            <a:ext cx="861761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1.Daraxt , </a:t>
            </a:r>
            <a:r>
              <a:rPr lang="en-US" sz="36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buta</a:t>
            </a:r>
            <a:r>
              <a:rPr lang="en-US" sz="36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o‘t</a:t>
            </a:r>
            <a:r>
              <a:rPr lang="en-US" sz="36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6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o‘simliklar</a:t>
            </a:r>
            <a:r>
              <a:rPr lang="en-US" sz="36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nomlari-dan</a:t>
            </a:r>
            <a:r>
              <a:rPr lang="en-US" sz="36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36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tadan</a:t>
            </a:r>
            <a:r>
              <a:rPr lang="en-US" sz="36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yozing</a:t>
            </a:r>
            <a:r>
              <a:rPr lang="en-US" sz="36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6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2. </a:t>
            </a:r>
            <a:r>
              <a:rPr lang="en-US" sz="36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Siz</a:t>
            </a:r>
            <a:r>
              <a:rPr lang="en-US" sz="36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yashaydigan</a:t>
            </a:r>
            <a:r>
              <a:rPr lang="en-US" sz="36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hududda</a:t>
            </a:r>
            <a:r>
              <a:rPr lang="en-US" sz="36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36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uyingizda</a:t>
            </a:r>
            <a:r>
              <a:rPr lang="en-US" sz="36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36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daraxt</a:t>
            </a:r>
            <a:r>
              <a:rPr lang="en-US" sz="36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buta</a:t>
            </a:r>
            <a:r>
              <a:rPr lang="en-US" sz="36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o‘t-o‘simliklar</a:t>
            </a:r>
            <a:r>
              <a:rPr lang="en-US" sz="36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</a:t>
            </a:r>
            <a:r>
              <a:rPr lang="en-US" sz="36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6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Ularni</a:t>
            </a:r>
            <a:r>
              <a:rPr lang="en-US" sz="36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kuzating</a:t>
            </a:r>
            <a:r>
              <a:rPr lang="en-US" sz="36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Rasmini</a:t>
            </a:r>
            <a:r>
              <a:rPr lang="en-US" sz="36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ishlang</a:t>
            </a:r>
            <a:r>
              <a:rPr lang="en-US" sz="36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600" dirty="0">
              <a:solidFill>
                <a:srgbClr val="00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6939" y="3489407"/>
            <a:ext cx="2863228" cy="2799601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3027297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D9D9D"/>
          </a:solidFill>
          <a:ln>
            <a:solidFill>
              <a:srgbClr val="9D9D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747" b="96519" l="4717" r="9481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5766" y="-545431"/>
            <a:ext cx="8707856" cy="776437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236619" y="2644170"/>
            <a:ext cx="42336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7030A0"/>
                </a:solidFill>
                <a:latin typeface="+mj-lt"/>
              </a:rPr>
              <a:t>E’tiboringiz</a:t>
            </a:r>
            <a:r>
              <a:rPr lang="en-US" sz="4800" b="1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4800" b="1" dirty="0" err="1" smtClean="0">
                <a:solidFill>
                  <a:srgbClr val="7030A0"/>
                </a:solidFill>
                <a:latin typeface="+mj-lt"/>
              </a:rPr>
              <a:t>uchun</a:t>
            </a:r>
            <a:r>
              <a:rPr lang="en-US" sz="4800" b="1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4800" b="1" dirty="0" err="1" smtClean="0">
                <a:solidFill>
                  <a:srgbClr val="7030A0"/>
                </a:solidFill>
                <a:latin typeface="+mj-lt"/>
              </a:rPr>
              <a:t>rahmat</a:t>
            </a:r>
            <a:r>
              <a:rPr lang="en-US" sz="4800" b="1" dirty="0" smtClean="0">
                <a:solidFill>
                  <a:srgbClr val="7030A0"/>
                </a:solidFill>
                <a:latin typeface="+mj-lt"/>
              </a:rPr>
              <a:t>!</a:t>
            </a:r>
            <a:endParaRPr lang="ru-RU" sz="4800" b="1" dirty="0">
              <a:solidFill>
                <a:srgbClr val="7030A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475053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8296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021" y="285500"/>
            <a:ext cx="2357192" cy="224915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0371" y="1772902"/>
            <a:ext cx="2863228" cy="279960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4117" y="2990014"/>
            <a:ext cx="2399143" cy="3429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3312" y="149140"/>
            <a:ext cx="1820999" cy="324752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454" y="0"/>
            <a:ext cx="2026115" cy="268953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1254" y="4704514"/>
            <a:ext cx="1951622" cy="195162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321" y="1972552"/>
            <a:ext cx="2400300" cy="24003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8417" y="-140267"/>
            <a:ext cx="2197848" cy="297006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52" y="4367052"/>
            <a:ext cx="4913318" cy="2208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695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6970" y="1275136"/>
            <a:ext cx="8665029" cy="558286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1275136"/>
            <a:ext cx="3526970" cy="5582864"/>
          </a:xfrm>
          <a:prstGeom prst="rect">
            <a:avLst/>
          </a:prstGeom>
          <a:solidFill>
            <a:srgbClr val="72C14F"/>
          </a:solidFill>
          <a:ln>
            <a:solidFill>
              <a:srgbClr val="72C14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254" y="-188687"/>
            <a:ext cx="8238188" cy="350940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88138" y="781184"/>
            <a:ext cx="55505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2060"/>
                </a:solidFill>
                <a:latin typeface="+mj-lt"/>
              </a:rPr>
              <a:t>II </a:t>
            </a:r>
            <a:r>
              <a:rPr lang="en-US" sz="4800" b="1" dirty="0">
                <a:solidFill>
                  <a:srgbClr val="002060"/>
                </a:solidFill>
                <a:latin typeface="+mj-lt"/>
              </a:rPr>
              <a:t>b</a:t>
            </a:r>
            <a:r>
              <a:rPr lang="en-US" sz="4800" b="1" dirty="0" smtClean="0">
                <a:solidFill>
                  <a:srgbClr val="002060"/>
                </a:solidFill>
                <a:latin typeface="+mj-lt"/>
              </a:rPr>
              <a:t>ob </a:t>
            </a:r>
          </a:p>
          <a:p>
            <a:pPr algn="ctr"/>
            <a:r>
              <a:rPr lang="en-US" sz="4800" b="1" dirty="0" err="1" smtClean="0">
                <a:solidFill>
                  <a:srgbClr val="002060"/>
                </a:solidFill>
                <a:latin typeface="+mj-lt"/>
              </a:rPr>
              <a:t>O‘simliklar</a:t>
            </a:r>
            <a:endParaRPr lang="ru-RU" sz="4800" b="1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3537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1624" y="2957417"/>
            <a:ext cx="2695359" cy="3654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733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6700"/>
            <a:ext cx="12192000" cy="79629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43025" y="1085850"/>
            <a:ext cx="95059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FFFF00"/>
                </a:solidFill>
                <a:latin typeface="+mj-lt"/>
              </a:rPr>
              <a:t>Mavzu</a:t>
            </a:r>
            <a:r>
              <a:rPr lang="en-US" sz="5400" b="1" dirty="0" smtClean="0">
                <a:solidFill>
                  <a:srgbClr val="FFFF00"/>
                </a:solidFill>
                <a:latin typeface="+mj-lt"/>
              </a:rPr>
              <a:t>:</a:t>
            </a:r>
            <a:r>
              <a:rPr lang="en-US" sz="5400" b="1" dirty="0" smtClean="0">
                <a:latin typeface="+mj-lt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+mj-lt"/>
              </a:rPr>
              <a:t>O‘simliklarning</a:t>
            </a:r>
            <a:r>
              <a:rPr lang="en-US" sz="5400" b="1" dirty="0" smtClean="0">
                <a:solidFill>
                  <a:schemeClr val="bg1"/>
                </a:solidFill>
                <a:latin typeface="+mj-lt"/>
              </a:rPr>
              <a:t> </a:t>
            </a:r>
          </a:p>
          <a:p>
            <a:pPr algn="ctr"/>
            <a:r>
              <a:rPr lang="en-US" sz="5400" b="1" dirty="0" err="1">
                <a:solidFill>
                  <a:schemeClr val="bg1"/>
                </a:solidFill>
                <a:latin typeface="+mj-lt"/>
              </a:rPr>
              <a:t>x</a:t>
            </a:r>
            <a:r>
              <a:rPr lang="en-US" sz="5400" b="1" dirty="0" err="1" smtClean="0">
                <a:solidFill>
                  <a:schemeClr val="bg1"/>
                </a:solidFill>
                <a:latin typeface="+mj-lt"/>
              </a:rPr>
              <a:t>ilma-xilligi</a:t>
            </a:r>
            <a:endParaRPr lang="ru-RU" sz="5400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60262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86047"/>
            <a:ext cx="12192000" cy="775334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62313" y="242637"/>
            <a:ext cx="91961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070C0"/>
                </a:solidFill>
                <a:latin typeface="+mj-lt"/>
              </a:rPr>
              <a:t>Eslab</a:t>
            </a:r>
            <a:r>
              <a:rPr lang="en-US" sz="4800" b="1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4800" b="1" dirty="0" err="1" smtClean="0">
                <a:solidFill>
                  <a:srgbClr val="0070C0"/>
                </a:solidFill>
                <a:latin typeface="+mj-lt"/>
              </a:rPr>
              <a:t>ko‘ring</a:t>
            </a:r>
            <a:r>
              <a:rPr lang="en-US" sz="4800" b="1" dirty="0" smtClean="0">
                <a:solidFill>
                  <a:srgbClr val="0070C0"/>
                </a:solidFill>
                <a:latin typeface="+mj-lt"/>
              </a:rPr>
              <a:t>:</a:t>
            </a:r>
            <a:endParaRPr lang="ru-RU" sz="4800" b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51274" y="1047553"/>
            <a:ext cx="90182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solidFill>
                  <a:srgbClr val="7030A0"/>
                </a:solidFill>
                <a:latin typeface="+mj-lt"/>
              </a:rPr>
              <a:t>O‘simliklar</a:t>
            </a:r>
            <a:r>
              <a:rPr lang="en-US" sz="3200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+mj-lt"/>
              </a:rPr>
              <a:t>dunyosi</a:t>
            </a:r>
            <a:r>
              <a:rPr lang="en-US" sz="3200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+mj-lt"/>
              </a:rPr>
              <a:t>deganda</a:t>
            </a:r>
            <a:r>
              <a:rPr lang="en-US" sz="3200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+mj-lt"/>
              </a:rPr>
              <a:t>nimani</a:t>
            </a:r>
            <a:r>
              <a:rPr lang="en-US" sz="3200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+mj-lt"/>
              </a:rPr>
              <a:t>tushunasiz</a:t>
            </a:r>
            <a:r>
              <a:rPr lang="en-US" sz="3200" dirty="0" smtClean="0">
                <a:solidFill>
                  <a:srgbClr val="7030A0"/>
                </a:solidFill>
                <a:latin typeface="+mj-lt"/>
              </a:rPr>
              <a:t>?</a:t>
            </a:r>
            <a:endParaRPr lang="ru-RU" sz="3200" dirty="0">
              <a:solidFill>
                <a:srgbClr val="7030A0"/>
              </a:solidFill>
              <a:latin typeface="+mj-lt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778608182"/>
              </p:ext>
            </p:extLst>
          </p:nvPr>
        </p:nvGraphicFramePr>
        <p:xfrm>
          <a:off x="1902336" y="1680304"/>
          <a:ext cx="7646613" cy="4980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2185852" y="3734779"/>
            <a:ext cx="213795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 dirty="0" err="1" smtClean="0">
                <a:solidFill>
                  <a:srgbClr val="7030A0"/>
                </a:solidFill>
                <a:latin typeface="+mj-lt"/>
              </a:rPr>
              <a:t>Daraxt</a:t>
            </a:r>
            <a:r>
              <a:rPr lang="en-US" sz="2800" dirty="0" smtClean="0">
                <a:solidFill>
                  <a:srgbClr val="7030A0"/>
                </a:solidFill>
                <a:latin typeface="+mj-lt"/>
              </a:rPr>
              <a:t> – </a:t>
            </a:r>
            <a:r>
              <a:rPr lang="en-US" sz="2800" dirty="0" err="1" smtClean="0">
                <a:solidFill>
                  <a:srgbClr val="7030A0"/>
                </a:solidFill>
                <a:latin typeface="+mj-lt"/>
              </a:rPr>
              <a:t>tana</a:t>
            </a:r>
            <a:r>
              <a:rPr lang="en-US" sz="2800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+mj-lt"/>
              </a:rPr>
              <a:t>va</a:t>
            </a:r>
            <a:r>
              <a:rPr lang="en-US" sz="28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+mj-lt"/>
              </a:rPr>
              <a:t>shoxlari</a:t>
            </a:r>
            <a:r>
              <a:rPr lang="en-US" sz="28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+mj-lt"/>
              </a:rPr>
              <a:t>yog‘ochlan-gan</a:t>
            </a:r>
            <a:r>
              <a:rPr lang="en-US" sz="2800" dirty="0">
                <a:solidFill>
                  <a:srgbClr val="7030A0"/>
                </a:solidFill>
                <a:latin typeface="+mj-lt"/>
              </a:rPr>
              <a:t>, </a:t>
            </a:r>
            <a:r>
              <a:rPr lang="en-US" sz="2800" dirty="0" err="1">
                <a:solidFill>
                  <a:srgbClr val="7030A0"/>
                </a:solidFill>
                <a:latin typeface="+mj-lt"/>
              </a:rPr>
              <a:t>ko‘p</a:t>
            </a:r>
            <a:r>
              <a:rPr lang="en-US" sz="28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+mj-lt"/>
              </a:rPr>
              <a:t>yillik</a:t>
            </a:r>
            <a:r>
              <a:rPr lang="en-US" sz="2800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+mj-lt"/>
              </a:rPr>
              <a:t>o‘sim-lik</a:t>
            </a:r>
            <a:r>
              <a:rPr lang="en-US" sz="2800" dirty="0" smtClean="0">
                <a:solidFill>
                  <a:srgbClr val="7030A0"/>
                </a:solidFill>
                <a:latin typeface="+mj-lt"/>
              </a:rPr>
              <a:t>.  </a:t>
            </a:r>
            <a:endParaRPr lang="ru-RU" sz="2800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659574" y="3868673"/>
            <a:ext cx="232905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dirty="0" err="1" smtClean="0">
                <a:solidFill>
                  <a:srgbClr val="FF0000"/>
                </a:solidFill>
                <a:latin typeface="+mj-lt"/>
              </a:rPr>
              <a:t>Butaning</a:t>
            </a:r>
            <a:r>
              <a:rPr lang="en-US" sz="24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2400" dirty="0">
                <a:solidFill>
                  <a:srgbClr val="FF0000"/>
                </a:solidFill>
                <a:latin typeface="+mj-lt"/>
              </a:rPr>
              <a:t>– </a:t>
            </a:r>
            <a:r>
              <a:rPr lang="en-US" sz="2400" dirty="0" err="1">
                <a:solidFill>
                  <a:srgbClr val="FF0000"/>
                </a:solidFill>
                <a:latin typeface="+mj-lt"/>
              </a:rPr>
              <a:t>tagidan</a:t>
            </a:r>
            <a:r>
              <a:rPr lang="en-US" sz="24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+mj-lt"/>
              </a:rPr>
              <a:t>bir-biriga</a:t>
            </a:r>
            <a:r>
              <a:rPr lang="en-US" sz="24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+mj-lt"/>
              </a:rPr>
              <a:t>teng</a:t>
            </a:r>
            <a:r>
              <a:rPr lang="en-US" sz="24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+mj-lt"/>
              </a:rPr>
              <a:t>tana</a:t>
            </a:r>
            <a:r>
              <a:rPr lang="en-US" sz="2400" dirty="0">
                <a:solidFill>
                  <a:srgbClr val="FF0000"/>
                </a:solidFill>
                <a:latin typeface="+mj-lt"/>
              </a:rPr>
              <a:t> – </a:t>
            </a:r>
            <a:r>
              <a:rPr lang="en-US" sz="2400" dirty="0" err="1" smtClean="0">
                <a:solidFill>
                  <a:srgbClr val="FF0000"/>
                </a:solidFill>
                <a:latin typeface="+mj-lt"/>
              </a:rPr>
              <a:t>poyalari</a:t>
            </a:r>
            <a:r>
              <a:rPr lang="en-US" sz="24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+mj-lt"/>
              </a:rPr>
              <a:t>o‘sadi</a:t>
            </a:r>
            <a:r>
              <a:rPr lang="en-US" sz="24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+mj-lt"/>
              </a:rPr>
              <a:t>va</a:t>
            </a:r>
            <a:r>
              <a:rPr lang="en-US" sz="24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+mj-lt"/>
              </a:rPr>
              <a:t>to‘p</a:t>
            </a:r>
            <a:r>
              <a:rPr lang="en-US" sz="24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+mj-lt"/>
              </a:rPr>
              <a:t>bo‘lib</a:t>
            </a:r>
            <a:r>
              <a:rPr lang="en-US" sz="24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+mj-lt"/>
              </a:rPr>
              <a:t>rivojlanadi</a:t>
            </a:r>
            <a:r>
              <a:rPr lang="en-US" sz="2400" dirty="0" smtClean="0">
                <a:solidFill>
                  <a:srgbClr val="FF0000"/>
                </a:solidFill>
                <a:latin typeface="+mj-lt"/>
              </a:rPr>
              <a:t>.</a:t>
            </a:r>
            <a:endParaRPr lang="ru-RU" sz="28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081044" y="3798164"/>
            <a:ext cx="229808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700" dirty="0" err="1" smtClean="0">
                <a:solidFill>
                  <a:schemeClr val="bg1"/>
                </a:solidFill>
                <a:latin typeface="+mj-lt"/>
              </a:rPr>
              <a:t>O‘tlar</a:t>
            </a:r>
            <a:r>
              <a:rPr lang="en-US" sz="2700" dirty="0" smtClean="0">
                <a:solidFill>
                  <a:schemeClr val="bg1"/>
                </a:solidFill>
                <a:latin typeface="+mj-lt"/>
              </a:rPr>
              <a:t> – </a:t>
            </a:r>
            <a:r>
              <a:rPr lang="en-US" sz="2700" dirty="0" err="1" smtClean="0">
                <a:solidFill>
                  <a:schemeClr val="bg1"/>
                </a:solidFill>
                <a:latin typeface="+mj-lt"/>
              </a:rPr>
              <a:t>bir</a:t>
            </a:r>
            <a:r>
              <a:rPr lang="en-US" sz="27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+mj-lt"/>
              </a:rPr>
              <a:t>yil</a:t>
            </a:r>
            <a:r>
              <a:rPr lang="en-US" sz="27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700" dirty="0" err="1" smtClean="0">
                <a:solidFill>
                  <a:schemeClr val="bg1"/>
                </a:solidFill>
                <a:latin typeface="+mj-lt"/>
              </a:rPr>
              <a:t>davomida</a:t>
            </a:r>
            <a:r>
              <a:rPr lang="en-US" sz="27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700" dirty="0" err="1" smtClean="0">
                <a:solidFill>
                  <a:schemeClr val="bg1"/>
                </a:solidFill>
                <a:latin typeface="+mj-lt"/>
              </a:rPr>
              <a:t>urug‘idan</a:t>
            </a:r>
            <a:r>
              <a:rPr lang="en-US" sz="27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+mj-lt"/>
              </a:rPr>
              <a:t>unib</a:t>
            </a:r>
            <a:r>
              <a:rPr lang="en-US" sz="27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700" dirty="0" err="1" smtClean="0">
                <a:solidFill>
                  <a:schemeClr val="bg1"/>
                </a:solidFill>
                <a:latin typeface="+mj-lt"/>
              </a:rPr>
              <a:t>chiqib</a:t>
            </a:r>
            <a:r>
              <a:rPr lang="en-US" sz="2700" dirty="0">
                <a:solidFill>
                  <a:schemeClr val="bg1"/>
                </a:solidFill>
                <a:latin typeface="+mj-lt"/>
              </a:rPr>
              <a:t>, </a:t>
            </a:r>
            <a:r>
              <a:rPr lang="en-US" sz="2700" dirty="0" err="1">
                <a:solidFill>
                  <a:schemeClr val="bg1"/>
                </a:solidFill>
                <a:latin typeface="+mj-lt"/>
              </a:rPr>
              <a:t>o‘sib</a:t>
            </a:r>
            <a:r>
              <a:rPr lang="en-US" sz="2700" dirty="0">
                <a:solidFill>
                  <a:schemeClr val="bg1"/>
                </a:solidFill>
                <a:latin typeface="+mj-lt"/>
              </a:rPr>
              <a:t>, </a:t>
            </a:r>
            <a:r>
              <a:rPr lang="en-US" sz="2700" dirty="0" err="1" smtClean="0">
                <a:solidFill>
                  <a:schemeClr val="bg1"/>
                </a:solidFill>
                <a:latin typeface="+mj-lt"/>
              </a:rPr>
              <a:t>gullaydigan</a:t>
            </a:r>
            <a:r>
              <a:rPr lang="en-US" sz="2700" dirty="0" smtClean="0">
                <a:solidFill>
                  <a:schemeClr val="bg1"/>
                </a:solidFill>
                <a:latin typeface="+mj-lt"/>
              </a:rPr>
              <a:t>, </a:t>
            </a:r>
            <a:r>
              <a:rPr lang="en-US" sz="2700" dirty="0" err="1" smtClean="0">
                <a:solidFill>
                  <a:schemeClr val="bg1"/>
                </a:solidFill>
                <a:latin typeface="+mj-lt"/>
              </a:rPr>
              <a:t>o‘simlik</a:t>
            </a:r>
            <a:r>
              <a:rPr lang="en-US" sz="2700" dirty="0" smtClean="0">
                <a:solidFill>
                  <a:schemeClr val="bg1"/>
                </a:solidFill>
                <a:latin typeface="+mj-lt"/>
              </a:rPr>
              <a:t>. </a:t>
            </a:r>
            <a:endParaRPr lang="ru-RU" sz="27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09789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5" grpId="0">
        <p:bldAsOne/>
      </p:bldGraphic>
      <p:bldP spid="8" grpId="0"/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90550"/>
            <a:ext cx="12192000" cy="775334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759743" y="226595"/>
            <a:ext cx="66725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3600" b="1" dirty="0">
              <a:solidFill>
                <a:schemeClr val="accent5">
                  <a:lumMod val="75000"/>
                </a:schemeClr>
              </a:solidFill>
              <a:latin typeface="+mj-lt"/>
            </a:endParaRPr>
          </a:p>
          <a:p>
            <a:pPr algn="ctr"/>
            <a:endParaRPr lang="ru-RU" sz="3600" b="1" dirty="0">
              <a:solidFill>
                <a:schemeClr val="accent5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68128" y="684761"/>
            <a:ext cx="6096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200" b="1" dirty="0" smtClean="0">
                <a:solidFill>
                  <a:srgbClr val="009900"/>
                </a:solidFill>
                <a:latin typeface="+mj-lt"/>
              </a:rPr>
              <a:t>                       </a:t>
            </a:r>
            <a:r>
              <a:rPr lang="en-US" sz="3200" b="1" dirty="0" err="1" smtClean="0">
                <a:solidFill>
                  <a:srgbClr val="009900"/>
                </a:solidFill>
                <a:latin typeface="+mj-lt"/>
              </a:rPr>
              <a:t>Daraxtlar</a:t>
            </a:r>
            <a:r>
              <a:rPr lang="en-US" sz="3200" b="1" dirty="0" smtClean="0">
                <a:solidFill>
                  <a:srgbClr val="009900"/>
                </a:solidFill>
                <a:latin typeface="+mj-lt"/>
              </a:rPr>
              <a:t>:</a:t>
            </a:r>
          </a:p>
          <a:p>
            <a:r>
              <a:rPr lang="en-US" sz="3200" dirty="0" smtClean="0">
                <a:solidFill>
                  <a:srgbClr val="7030A0"/>
                </a:solidFill>
                <a:latin typeface="+mj-lt"/>
              </a:rPr>
              <a:t>• </a:t>
            </a:r>
            <a:r>
              <a:rPr lang="en-US" sz="3200" dirty="0" err="1">
                <a:solidFill>
                  <a:srgbClr val="7030A0"/>
                </a:solidFill>
                <a:latin typeface="+mj-lt"/>
              </a:rPr>
              <a:t>poyasi</a:t>
            </a:r>
            <a:r>
              <a:rPr lang="en-US" sz="32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+mj-lt"/>
              </a:rPr>
              <a:t>bitta</a:t>
            </a:r>
            <a:r>
              <a:rPr lang="en-US" sz="3200" dirty="0">
                <a:solidFill>
                  <a:srgbClr val="7030A0"/>
                </a:solidFill>
                <a:latin typeface="+mj-lt"/>
              </a:rPr>
              <a:t>, </a:t>
            </a:r>
            <a:r>
              <a:rPr lang="en-US" sz="3200" dirty="0" err="1">
                <a:solidFill>
                  <a:srgbClr val="7030A0"/>
                </a:solidFill>
                <a:latin typeface="+mj-lt"/>
              </a:rPr>
              <a:t>yog‘ochlashgan</a:t>
            </a:r>
            <a:r>
              <a:rPr lang="en-US" sz="3200" dirty="0">
                <a:solidFill>
                  <a:srgbClr val="7030A0"/>
                </a:solidFill>
                <a:latin typeface="+mj-lt"/>
              </a:rPr>
              <a:t>;</a:t>
            </a:r>
          </a:p>
          <a:p>
            <a:r>
              <a:rPr lang="en-US" sz="3200" dirty="0">
                <a:solidFill>
                  <a:srgbClr val="7030A0"/>
                </a:solidFill>
                <a:latin typeface="+mj-lt"/>
              </a:rPr>
              <a:t>• </a:t>
            </a:r>
            <a:r>
              <a:rPr lang="en-US" sz="3200" dirty="0" err="1">
                <a:solidFill>
                  <a:srgbClr val="7030A0"/>
                </a:solidFill>
                <a:latin typeface="+mj-lt"/>
              </a:rPr>
              <a:t>poyasi</a:t>
            </a:r>
            <a:r>
              <a:rPr lang="en-US" sz="32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+mj-lt"/>
              </a:rPr>
              <a:t>har</a:t>
            </a:r>
            <a:r>
              <a:rPr lang="en-US" sz="32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+mj-lt"/>
              </a:rPr>
              <a:t>yili</a:t>
            </a:r>
            <a:r>
              <a:rPr lang="en-US" sz="32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+mj-lt"/>
              </a:rPr>
              <a:t>yo‘g‘onlashadi</a:t>
            </a:r>
            <a:r>
              <a:rPr lang="en-US" sz="3200" dirty="0">
                <a:solidFill>
                  <a:srgbClr val="7030A0"/>
                </a:solidFill>
                <a:latin typeface="+mj-lt"/>
              </a:rPr>
              <a:t>;</a:t>
            </a:r>
          </a:p>
          <a:p>
            <a:r>
              <a:rPr lang="en-US" sz="3200" dirty="0">
                <a:solidFill>
                  <a:srgbClr val="7030A0"/>
                </a:solidFill>
                <a:latin typeface="+mj-lt"/>
              </a:rPr>
              <a:t>• </a:t>
            </a:r>
            <a:r>
              <a:rPr lang="en-US" sz="3200" dirty="0" err="1">
                <a:solidFill>
                  <a:srgbClr val="7030A0"/>
                </a:solidFill>
                <a:latin typeface="+mj-lt"/>
              </a:rPr>
              <a:t>shox-shabbaga</a:t>
            </a:r>
            <a:r>
              <a:rPr lang="en-US" sz="32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+mj-lt"/>
              </a:rPr>
              <a:t>ega</a:t>
            </a:r>
            <a:r>
              <a:rPr lang="en-US" sz="3200" dirty="0">
                <a:solidFill>
                  <a:srgbClr val="7030A0"/>
                </a:solidFill>
                <a:latin typeface="+mj-lt"/>
              </a:rPr>
              <a:t>;</a:t>
            </a:r>
          </a:p>
          <a:p>
            <a:r>
              <a:rPr lang="en-US" sz="3200" dirty="0">
                <a:solidFill>
                  <a:srgbClr val="7030A0"/>
                </a:solidFill>
                <a:latin typeface="+mj-lt"/>
              </a:rPr>
              <a:t>• </a:t>
            </a:r>
            <a:r>
              <a:rPr lang="en-US" sz="3200" dirty="0" err="1">
                <a:solidFill>
                  <a:srgbClr val="7030A0"/>
                </a:solidFill>
                <a:latin typeface="+mj-lt"/>
              </a:rPr>
              <a:t>ko‘p</a:t>
            </a:r>
            <a:r>
              <a:rPr lang="en-US" sz="32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+mj-lt"/>
              </a:rPr>
              <a:t>yillik</a:t>
            </a:r>
            <a:r>
              <a:rPr lang="en-US" sz="32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+mj-lt"/>
              </a:rPr>
              <a:t>o‘simlik</a:t>
            </a:r>
            <a:endParaRPr lang="ru-RU" sz="3200" dirty="0">
              <a:solidFill>
                <a:srgbClr val="7030A0"/>
              </a:solidFill>
              <a:latin typeface="+mj-lt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3813" y="3033887"/>
            <a:ext cx="2096253" cy="200444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17558" y="1343266"/>
            <a:ext cx="3027202" cy="232962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523745" y="4444397"/>
            <a:ext cx="1957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002060"/>
                </a:solidFill>
                <a:latin typeface="+mj-lt"/>
              </a:rPr>
              <a:t>Olma</a:t>
            </a:r>
            <a:r>
              <a:rPr lang="en-US" sz="2400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+mj-lt"/>
              </a:rPr>
              <a:t>daraxti</a:t>
            </a:r>
            <a:endParaRPr lang="ru-RU" sz="24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624196" y="3496766"/>
            <a:ext cx="28452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002060"/>
                </a:solidFill>
                <a:latin typeface="+mj-lt"/>
              </a:rPr>
              <a:t>Chinor</a:t>
            </a:r>
            <a:r>
              <a:rPr lang="en-US" sz="2400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2400" dirty="0" smtClean="0">
                <a:solidFill>
                  <a:srgbClr val="002060"/>
                </a:solidFill>
                <a:latin typeface="+mj-lt"/>
              </a:rPr>
              <a:t>          </a:t>
            </a:r>
            <a:r>
              <a:rPr lang="en-US" sz="2400" dirty="0" err="1" smtClean="0">
                <a:solidFill>
                  <a:srgbClr val="002060"/>
                </a:solidFill>
                <a:latin typeface="+mj-lt"/>
              </a:rPr>
              <a:t>Terak</a:t>
            </a:r>
            <a:endParaRPr lang="ru-RU" sz="2400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8089" y="4075338"/>
            <a:ext cx="1703876" cy="2435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664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90550"/>
            <a:ext cx="12192000" cy="775334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62313" y="242637"/>
            <a:ext cx="91961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070C0"/>
                </a:solidFill>
                <a:latin typeface="+mj-lt"/>
              </a:rPr>
              <a:t>Qiziqarli</a:t>
            </a:r>
            <a:r>
              <a:rPr lang="en-US" sz="4800" b="1" dirty="0" smtClean="0">
                <a:solidFill>
                  <a:srgbClr val="0070C0"/>
                </a:solidFill>
                <a:latin typeface="+mj-lt"/>
              </a:rPr>
              <a:t>…</a:t>
            </a:r>
            <a:endParaRPr lang="ru-RU" sz="4800" b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02228" y="1073634"/>
            <a:ext cx="866067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9900"/>
                </a:solidFill>
                <a:latin typeface="+mj-lt"/>
              </a:rPr>
              <a:t>      </a:t>
            </a:r>
            <a:r>
              <a:rPr lang="en-US" sz="2800" dirty="0" err="1" smtClean="0">
                <a:solidFill>
                  <a:srgbClr val="009900"/>
                </a:solidFill>
                <a:latin typeface="+mj-lt"/>
              </a:rPr>
              <a:t>Daraxtlarning</a:t>
            </a:r>
            <a:r>
              <a:rPr lang="en-US" sz="2800" dirty="0" smtClean="0">
                <a:solidFill>
                  <a:srgbClr val="009900"/>
                </a:solidFill>
                <a:latin typeface="+mj-lt"/>
              </a:rPr>
              <a:t>  ham </a:t>
            </a:r>
            <a:r>
              <a:rPr lang="en-US" sz="2800" dirty="0" err="1" smtClean="0">
                <a:solidFill>
                  <a:srgbClr val="009900"/>
                </a:solidFill>
                <a:latin typeface="+mj-lt"/>
              </a:rPr>
              <a:t>insonlar</a:t>
            </a:r>
            <a:r>
              <a:rPr lang="en-US" sz="28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009900"/>
                </a:solidFill>
                <a:latin typeface="+mj-lt"/>
              </a:rPr>
              <a:t>kabi</a:t>
            </a:r>
            <a:r>
              <a:rPr lang="en-US" sz="2800" dirty="0" smtClean="0">
                <a:solidFill>
                  <a:srgbClr val="009900"/>
                </a:solidFill>
                <a:latin typeface="+mj-lt"/>
              </a:rPr>
              <a:t>  </a:t>
            </a:r>
            <a:r>
              <a:rPr lang="en-US" sz="2800" dirty="0" err="1" smtClean="0">
                <a:solidFill>
                  <a:srgbClr val="009900"/>
                </a:solidFill>
                <a:latin typeface="+mj-lt"/>
              </a:rPr>
              <a:t>yoshlari</a:t>
            </a:r>
            <a:r>
              <a:rPr lang="en-US" sz="2800" dirty="0" smtClean="0">
                <a:solidFill>
                  <a:srgbClr val="009900"/>
                </a:solidFill>
                <a:latin typeface="+mj-lt"/>
              </a:rPr>
              <a:t> bor. </a:t>
            </a:r>
            <a:r>
              <a:rPr lang="en-US" sz="2800" dirty="0" err="1" smtClean="0">
                <a:solidFill>
                  <a:srgbClr val="009900"/>
                </a:solidFill>
                <a:latin typeface="+mj-lt"/>
              </a:rPr>
              <a:t>Qanday</a:t>
            </a:r>
            <a:r>
              <a:rPr lang="en-US" sz="28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009900"/>
                </a:solidFill>
                <a:latin typeface="+mj-lt"/>
              </a:rPr>
              <a:t>deysizmi</a:t>
            </a:r>
            <a:r>
              <a:rPr lang="en-US" sz="2800" dirty="0" smtClean="0">
                <a:solidFill>
                  <a:srgbClr val="009900"/>
                </a:solidFill>
                <a:latin typeface="+mj-lt"/>
              </a:rPr>
              <a:t>? </a:t>
            </a:r>
            <a:r>
              <a:rPr lang="en-US" sz="2800" dirty="0" err="1" smtClean="0">
                <a:solidFill>
                  <a:srgbClr val="009900"/>
                </a:solidFill>
                <a:latin typeface="+mj-lt"/>
              </a:rPr>
              <a:t>Siz</a:t>
            </a:r>
            <a:r>
              <a:rPr lang="en-US" sz="2800" dirty="0" smtClean="0">
                <a:solidFill>
                  <a:srgbClr val="009900"/>
                </a:solidFill>
                <a:latin typeface="+mj-lt"/>
              </a:rPr>
              <a:t> ham </a:t>
            </a:r>
            <a:r>
              <a:rPr lang="en-US" sz="2800" dirty="0" err="1" smtClean="0">
                <a:solidFill>
                  <a:srgbClr val="009900"/>
                </a:solidFill>
                <a:latin typeface="+mj-lt"/>
              </a:rPr>
              <a:t>daraxtlarning</a:t>
            </a:r>
            <a:r>
              <a:rPr lang="en-US" sz="28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009900"/>
                </a:solidFill>
                <a:latin typeface="+mj-lt"/>
              </a:rPr>
              <a:t>yoshini</a:t>
            </a:r>
            <a:r>
              <a:rPr lang="en-US" sz="28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009900"/>
                </a:solidFill>
                <a:latin typeface="+mj-lt"/>
              </a:rPr>
              <a:t>topa</a:t>
            </a:r>
            <a:r>
              <a:rPr lang="en-US" sz="28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009900"/>
                </a:solidFill>
                <a:latin typeface="+mj-lt"/>
              </a:rPr>
              <a:t>olasiz</a:t>
            </a:r>
            <a:r>
              <a:rPr lang="en-US" sz="2800" dirty="0" smtClean="0">
                <a:solidFill>
                  <a:srgbClr val="009900"/>
                </a:solidFill>
                <a:latin typeface="+mj-lt"/>
              </a:rPr>
              <a:t>. </a:t>
            </a:r>
            <a:r>
              <a:rPr lang="en-US" sz="2800" dirty="0" err="1" smtClean="0">
                <a:solidFill>
                  <a:srgbClr val="009900"/>
                </a:solidFill>
                <a:latin typeface="+mj-lt"/>
              </a:rPr>
              <a:t>Daraxt</a:t>
            </a:r>
            <a:r>
              <a:rPr lang="en-US" sz="28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009900"/>
                </a:solidFill>
                <a:latin typeface="+mj-lt"/>
              </a:rPr>
              <a:t>yoshi</a:t>
            </a:r>
            <a:r>
              <a:rPr lang="en-US" sz="2800" dirty="0" smtClean="0">
                <a:solidFill>
                  <a:srgbClr val="009900"/>
                </a:solidFill>
                <a:latin typeface="+mj-lt"/>
              </a:rPr>
              <a:t>  </a:t>
            </a:r>
            <a:r>
              <a:rPr lang="en-US" sz="2800" dirty="0" err="1" smtClean="0">
                <a:solidFill>
                  <a:srgbClr val="009900"/>
                </a:solidFill>
                <a:latin typeface="+mj-lt"/>
              </a:rPr>
              <a:t>undagi</a:t>
            </a:r>
            <a:r>
              <a:rPr lang="en-US" sz="28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009900"/>
                </a:solidFill>
                <a:latin typeface="+mj-lt"/>
              </a:rPr>
              <a:t>halqalar</a:t>
            </a:r>
            <a:r>
              <a:rPr lang="en-US" sz="28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009900"/>
                </a:solidFill>
                <a:latin typeface="+mj-lt"/>
              </a:rPr>
              <a:t>soniga</a:t>
            </a:r>
            <a:r>
              <a:rPr lang="en-US" sz="28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009900"/>
                </a:solidFill>
                <a:latin typeface="+mj-lt"/>
              </a:rPr>
              <a:t>bog‘liq</a:t>
            </a:r>
            <a:r>
              <a:rPr lang="en-US" sz="2800" dirty="0" smtClean="0">
                <a:solidFill>
                  <a:srgbClr val="009900"/>
                </a:solidFill>
                <a:latin typeface="+mj-lt"/>
              </a:rPr>
              <a:t>. </a:t>
            </a:r>
            <a:r>
              <a:rPr lang="en-US" sz="2800" dirty="0" err="1" smtClean="0">
                <a:solidFill>
                  <a:srgbClr val="009900"/>
                </a:solidFill>
                <a:latin typeface="+mj-lt"/>
              </a:rPr>
              <a:t>Halqalar</a:t>
            </a:r>
            <a:r>
              <a:rPr lang="en-US" sz="28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009900"/>
                </a:solidFill>
                <a:latin typeface="+mj-lt"/>
              </a:rPr>
              <a:t>soni</a:t>
            </a:r>
            <a:r>
              <a:rPr lang="en-US" sz="28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009900"/>
                </a:solidFill>
                <a:latin typeface="+mj-lt"/>
              </a:rPr>
              <a:t>nechtaga</a:t>
            </a:r>
            <a:r>
              <a:rPr lang="en-US" sz="28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009900"/>
                </a:solidFill>
                <a:latin typeface="+mj-lt"/>
              </a:rPr>
              <a:t>teng</a:t>
            </a:r>
            <a:r>
              <a:rPr lang="en-US" sz="28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009900"/>
                </a:solidFill>
                <a:latin typeface="+mj-lt"/>
              </a:rPr>
              <a:t>bo‘lsa</a:t>
            </a:r>
            <a:r>
              <a:rPr lang="en-US" sz="2800" dirty="0" smtClean="0">
                <a:solidFill>
                  <a:srgbClr val="009900"/>
                </a:solidFill>
                <a:latin typeface="+mj-lt"/>
              </a:rPr>
              <a:t>, </a:t>
            </a:r>
            <a:r>
              <a:rPr lang="en-US" sz="2800" dirty="0" err="1" smtClean="0">
                <a:solidFill>
                  <a:srgbClr val="009900"/>
                </a:solidFill>
                <a:latin typeface="+mj-lt"/>
              </a:rPr>
              <a:t>daraxt</a:t>
            </a:r>
            <a:r>
              <a:rPr lang="en-US" sz="2800" dirty="0" smtClean="0">
                <a:solidFill>
                  <a:srgbClr val="009900"/>
                </a:solidFill>
                <a:latin typeface="+mj-lt"/>
              </a:rPr>
              <a:t> ham </a:t>
            </a:r>
            <a:r>
              <a:rPr lang="en-US" sz="2800" dirty="0" err="1" smtClean="0">
                <a:solidFill>
                  <a:srgbClr val="009900"/>
                </a:solidFill>
                <a:latin typeface="+mj-lt"/>
              </a:rPr>
              <a:t>o‘sha</a:t>
            </a:r>
            <a:r>
              <a:rPr lang="en-US" sz="28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009900"/>
                </a:solidFill>
                <a:latin typeface="+mj-lt"/>
              </a:rPr>
              <a:t>yoshda</a:t>
            </a:r>
            <a:r>
              <a:rPr lang="en-US" sz="28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009900"/>
                </a:solidFill>
                <a:latin typeface="+mj-lt"/>
              </a:rPr>
              <a:t>bo‘ladi</a:t>
            </a:r>
            <a:r>
              <a:rPr lang="en-US" sz="2800" dirty="0" smtClean="0">
                <a:solidFill>
                  <a:srgbClr val="009900"/>
                </a:solidFill>
                <a:latin typeface="+mj-lt"/>
              </a:rPr>
              <a:t>. </a:t>
            </a:r>
            <a:r>
              <a:rPr lang="en-US" sz="2800" dirty="0" err="1" smtClean="0">
                <a:solidFill>
                  <a:srgbClr val="009900"/>
                </a:solidFill>
                <a:latin typeface="+mj-lt"/>
              </a:rPr>
              <a:t>Bitta</a:t>
            </a:r>
            <a:r>
              <a:rPr lang="en-US" sz="28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009900"/>
                </a:solidFill>
                <a:latin typeface="+mj-lt"/>
              </a:rPr>
              <a:t>halqa</a:t>
            </a:r>
            <a:r>
              <a:rPr lang="en-US" sz="2800" dirty="0" smtClean="0">
                <a:solidFill>
                  <a:srgbClr val="009900"/>
                </a:solidFill>
                <a:latin typeface="+mj-lt"/>
              </a:rPr>
              <a:t> – </a:t>
            </a:r>
            <a:r>
              <a:rPr lang="en-US" sz="2800" dirty="0" err="1" smtClean="0">
                <a:solidFill>
                  <a:srgbClr val="009900"/>
                </a:solidFill>
                <a:latin typeface="+mj-lt"/>
              </a:rPr>
              <a:t>bitta</a:t>
            </a:r>
            <a:r>
              <a:rPr lang="en-US" sz="28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009900"/>
                </a:solidFill>
                <a:latin typeface="+mj-lt"/>
              </a:rPr>
              <a:t>yosh</a:t>
            </a:r>
            <a:r>
              <a:rPr lang="en-US" sz="28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009900"/>
                </a:solidFill>
                <a:latin typeface="+mj-lt"/>
              </a:rPr>
              <a:t>hisoblanadi</a:t>
            </a:r>
            <a:r>
              <a:rPr lang="en-US" sz="2800" dirty="0" smtClean="0">
                <a:solidFill>
                  <a:srgbClr val="009900"/>
                </a:solidFill>
                <a:latin typeface="+mj-lt"/>
              </a:rPr>
              <a:t>. </a:t>
            </a:r>
            <a:r>
              <a:rPr lang="en-US" sz="2800" dirty="0" err="1" smtClean="0">
                <a:solidFill>
                  <a:srgbClr val="009900"/>
                </a:solidFill>
                <a:latin typeface="+mj-lt"/>
              </a:rPr>
              <a:t>To‘q</a:t>
            </a:r>
            <a:r>
              <a:rPr lang="en-US" sz="2800" dirty="0" smtClean="0">
                <a:solidFill>
                  <a:srgbClr val="009900"/>
                </a:solidFill>
                <a:latin typeface="+mj-lt"/>
              </a:rPr>
              <a:t>  </a:t>
            </a:r>
            <a:r>
              <a:rPr lang="en-US" sz="2800" dirty="0" err="1" smtClean="0">
                <a:solidFill>
                  <a:srgbClr val="009900"/>
                </a:solidFill>
                <a:latin typeface="+mj-lt"/>
              </a:rPr>
              <a:t>rangli</a:t>
            </a:r>
            <a:r>
              <a:rPr lang="en-US" sz="28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009900"/>
                </a:solidFill>
                <a:latin typeface="+mj-lt"/>
              </a:rPr>
              <a:t>halqalar</a:t>
            </a:r>
            <a:r>
              <a:rPr lang="en-US" sz="28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009900"/>
                </a:solidFill>
                <a:latin typeface="+mj-lt"/>
              </a:rPr>
              <a:t>yillik</a:t>
            </a:r>
            <a:r>
              <a:rPr lang="en-US" sz="28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009900"/>
                </a:solidFill>
                <a:latin typeface="+mj-lt"/>
              </a:rPr>
              <a:t>halqalardir</a:t>
            </a:r>
            <a:r>
              <a:rPr lang="en-US" sz="2800" dirty="0" smtClean="0">
                <a:solidFill>
                  <a:srgbClr val="009900"/>
                </a:solidFill>
                <a:latin typeface="+mj-lt"/>
              </a:rPr>
              <a:t>. </a:t>
            </a:r>
            <a:r>
              <a:rPr lang="en-US" sz="2800" dirty="0" err="1" smtClean="0">
                <a:solidFill>
                  <a:srgbClr val="009900"/>
                </a:solidFill>
                <a:latin typeface="+mj-lt"/>
              </a:rPr>
              <a:t>Daraxtdagi</a:t>
            </a:r>
            <a:r>
              <a:rPr lang="en-US" sz="28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009900"/>
                </a:solidFill>
                <a:latin typeface="+mj-lt"/>
              </a:rPr>
              <a:t>och</a:t>
            </a:r>
            <a:r>
              <a:rPr lang="en-US" sz="28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009900"/>
                </a:solidFill>
                <a:latin typeface="+mj-lt"/>
              </a:rPr>
              <a:t>halqalar</a:t>
            </a:r>
            <a:r>
              <a:rPr lang="en-US" sz="28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009900"/>
                </a:solidFill>
                <a:latin typeface="+mj-lt"/>
              </a:rPr>
              <a:t>bahor</a:t>
            </a:r>
            <a:r>
              <a:rPr lang="en-US" sz="28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009900"/>
                </a:solidFill>
                <a:latin typeface="+mj-lt"/>
              </a:rPr>
              <a:t>faslida</a:t>
            </a:r>
            <a:r>
              <a:rPr lang="en-US" sz="28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009900"/>
                </a:solidFill>
                <a:latin typeface="+mj-lt"/>
              </a:rPr>
              <a:t>oziq</a:t>
            </a:r>
            <a:r>
              <a:rPr lang="en-US" sz="28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009900"/>
                </a:solidFill>
                <a:latin typeface="+mj-lt"/>
              </a:rPr>
              <a:t>va</a:t>
            </a:r>
            <a:r>
              <a:rPr lang="en-US" sz="28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009900"/>
                </a:solidFill>
                <a:latin typeface="+mj-lt"/>
              </a:rPr>
              <a:t>suv</a:t>
            </a:r>
            <a:r>
              <a:rPr lang="en-US" sz="28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009900"/>
                </a:solidFill>
                <a:latin typeface="+mj-lt"/>
              </a:rPr>
              <a:t>yetarli</a:t>
            </a:r>
            <a:r>
              <a:rPr lang="en-US" sz="28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009900"/>
                </a:solidFill>
                <a:latin typeface="+mj-lt"/>
              </a:rPr>
              <a:t>bo‘lgani</a:t>
            </a:r>
            <a:r>
              <a:rPr lang="en-US" sz="28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009900"/>
                </a:solidFill>
                <a:latin typeface="+mj-lt"/>
              </a:rPr>
              <a:t>uchun</a:t>
            </a:r>
            <a:r>
              <a:rPr lang="en-US" sz="2800" dirty="0" smtClean="0">
                <a:solidFill>
                  <a:srgbClr val="009900"/>
                </a:solidFill>
                <a:latin typeface="+mj-lt"/>
              </a:rPr>
              <a:t>, </a:t>
            </a:r>
            <a:r>
              <a:rPr lang="en-US" sz="2800" dirty="0" err="1" smtClean="0">
                <a:solidFill>
                  <a:srgbClr val="009900"/>
                </a:solidFill>
                <a:latin typeface="+mj-lt"/>
              </a:rPr>
              <a:t>och</a:t>
            </a:r>
            <a:r>
              <a:rPr lang="en-US" sz="28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009900"/>
                </a:solidFill>
                <a:latin typeface="+mj-lt"/>
              </a:rPr>
              <a:t>rangda</a:t>
            </a:r>
            <a:r>
              <a:rPr lang="en-US" sz="2800" dirty="0" smtClean="0">
                <a:solidFill>
                  <a:srgbClr val="009900"/>
                </a:solidFill>
                <a:latin typeface="+mj-lt"/>
              </a:rPr>
              <a:t>, </a:t>
            </a:r>
            <a:r>
              <a:rPr lang="en-US" sz="2800" dirty="0" err="1" smtClean="0">
                <a:solidFill>
                  <a:srgbClr val="009900"/>
                </a:solidFill>
                <a:latin typeface="+mj-lt"/>
              </a:rPr>
              <a:t>yoz</a:t>
            </a:r>
            <a:r>
              <a:rPr lang="en-US" sz="28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009900"/>
                </a:solidFill>
                <a:latin typeface="+mj-lt"/>
              </a:rPr>
              <a:t>faslida</a:t>
            </a:r>
            <a:r>
              <a:rPr lang="en-US" sz="28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009900"/>
                </a:solidFill>
                <a:latin typeface="+mj-lt"/>
              </a:rPr>
              <a:t>suv</a:t>
            </a:r>
            <a:r>
              <a:rPr lang="en-US" sz="28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009900"/>
                </a:solidFill>
                <a:latin typeface="+mj-lt"/>
              </a:rPr>
              <a:t>kamaygani</a:t>
            </a:r>
            <a:r>
              <a:rPr lang="en-US" sz="2800" dirty="0" smtClean="0">
                <a:solidFill>
                  <a:srgbClr val="009900"/>
                </a:solidFill>
                <a:latin typeface="+mj-lt"/>
              </a:rPr>
              <a:t> , </a:t>
            </a:r>
            <a:r>
              <a:rPr lang="en-US" sz="2800" dirty="0" err="1" smtClean="0">
                <a:solidFill>
                  <a:srgbClr val="009900"/>
                </a:solidFill>
                <a:latin typeface="+mj-lt"/>
              </a:rPr>
              <a:t>kuz</a:t>
            </a:r>
            <a:r>
              <a:rPr lang="en-US" sz="28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009900"/>
                </a:solidFill>
                <a:latin typeface="+mj-lt"/>
              </a:rPr>
              <a:t>faslida</a:t>
            </a:r>
            <a:r>
              <a:rPr lang="en-US" sz="28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009900"/>
                </a:solidFill>
                <a:latin typeface="+mj-lt"/>
              </a:rPr>
              <a:t>harorat</a:t>
            </a:r>
            <a:r>
              <a:rPr lang="en-US" sz="28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009900"/>
                </a:solidFill>
                <a:latin typeface="+mj-lt"/>
              </a:rPr>
              <a:t>pasaygani</a:t>
            </a:r>
            <a:r>
              <a:rPr lang="en-US" sz="28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009900"/>
                </a:solidFill>
                <a:latin typeface="+mj-lt"/>
              </a:rPr>
              <a:t>sabab</a:t>
            </a:r>
            <a:r>
              <a:rPr lang="en-US" sz="28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009900"/>
                </a:solidFill>
                <a:latin typeface="+mj-lt"/>
              </a:rPr>
              <a:t>halqalar</a:t>
            </a:r>
            <a:r>
              <a:rPr lang="en-US" sz="28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009900"/>
                </a:solidFill>
                <a:latin typeface="+mj-lt"/>
              </a:rPr>
              <a:t>rangi</a:t>
            </a:r>
            <a:r>
              <a:rPr lang="en-US" sz="28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009900"/>
                </a:solidFill>
                <a:latin typeface="+mj-lt"/>
              </a:rPr>
              <a:t>to‘qlashadi</a:t>
            </a:r>
            <a:r>
              <a:rPr lang="en-US" sz="2800" dirty="0" smtClean="0">
                <a:solidFill>
                  <a:srgbClr val="009900"/>
                </a:solidFill>
                <a:latin typeface="+mj-lt"/>
              </a:rPr>
              <a:t>.</a:t>
            </a:r>
            <a:endParaRPr lang="ru-RU" sz="2800" dirty="0">
              <a:solidFill>
                <a:srgbClr val="009900"/>
              </a:solidFill>
              <a:latin typeface="+mj-lt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2366" y="4692585"/>
            <a:ext cx="3135085" cy="202014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8042366" y="6413863"/>
            <a:ext cx="3135085" cy="311928"/>
          </a:xfrm>
          <a:prstGeom prst="rect">
            <a:avLst/>
          </a:prstGeom>
          <a:solidFill>
            <a:srgbClr val="387531"/>
          </a:solidFill>
          <a:ln>
            <a:solidFill>
              <a:srgbClr val="3774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0912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039145" y="300527"/>
            <a:ext cx="38799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+mj-lt"/>
              </a:rPr>
              <a:t>Daraxt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+mj-lt"/>
              </a:rPr>
              <a:t>necha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+mj-lt"/>
              </a:rPr>
              <a:t>yoshda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+mj-lt"/>
              </a:rPr>
              <a:t>bo‘lgan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+mj-lt"/>
              </a:rPr>
              <a:t>?</a:t>
            </a:r>
            <a:endParaRPr lang="ru-RU" sz="7200" b="1" dirty="0">
              <a:solidFill>
                <a:schemeClr val="accent5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0282" y="3656433"/>
            <a:ext cx="2952621" cy="28931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02" y="0"/>
            <a:ext cx="6497053" cy="665487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254061" y="1458808"/>
            <a:ext cx="412783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rgbClr val="7030A0"/>
                </a:solidFill>
                <a:latin typeface="+mj-lt"/>
              </a:rPr>
              <a:t>Daraxt</a:t>
            </a:r>
            <a:r>
              <a:rPr lang="en-US" sz="28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+mj-lt"/>
              </a:rPr>
              <a:t>poyasining</a:t>
            </a:r>
            <a:r>
              <a:rPr lang="en-US" sz="28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+mj-lt"/>
              </a:rPr>
              <a:t>ko‘ndalang</a:t>
            </a:r>
            <a:r>
              <a:rPr lang="en-US" sz="2800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+mj-lt"/>
              </a:rPr>
              <a:t>kesimida</a:t>
            </a:r>
            <a:r>
              <a:rPr lang="en-US" sz="2800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+mj-lt"/>
              </a:rPr>
              <a:t>halqasimon</a:t>
            </a:r>
            <a:r>
              <a:rPr lang="en-US" sz="28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+mj-lt"/>
              </a:rPr>
              <a:t>chiziqlar</a:t>
            </a:r>
            <a:endParaRPr lang="en-US" sz="2800" dirty="0">
              <a:solidFill>
                <a:srgbClr val="7030A0"/>
              </a:solidFill>
              <a:latin typeface="+mj-lt"/>
            </a:endParaRPr>
          </a:p>
          <a:p>
            <a:pPr algn="ctr"/>
            <a:r>
              <a:rPr lang="en-US" sz="2800" dirty="0" err="1">
                <a:solidFill>
                  <a:srgbClr val="7030A0"/>
                </a:solidFill>
                <a:latin typeface="+mj-lt"/>
              </a:rPr>
              <a:t>ko‘rinadi</a:t>
            </a:r>
            <a:r>
              <a:rPr lang="en-US" sz="2800" dirty="0">
                <a:solidFill>
                  <a:srgbClr val="7030A0"/>
                </a:solidFill>
                <a:latin typeface="+mj-lt"/>
              </a:rPr>
              <a:t>. Bu </a:t>
            </a:r>
            <a:r>
              <a:rPr lang="en-US" sz="2800" dirty="0" err="1">
                <a:solidFill>
                  <a:srgbClr val="7030A0"/>
                </a:solidFill>
                <a:latin typeface="+mj-lt"/>
              </a:rPr>
              <a:t>chiziqlar</a:t>
            </a:r>
            <a:r>
              <a:rPr lang="en-US" sz="28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+mj-lt"/>
              </a:rPr>
              <a:t>yillik</a:t>
            </a:r>
            <a:r>
              <a:rPr lang="en-US" sz="28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+mj-lt"/>
              </a:rPr>
              <a:t>halqalardir</a:t>
            </a:r>
            <a:r>
              <a:rPr lang="en-US" sz="2800" dirty="0" smtClean="0">
                <a:solidFill>
                  <a:srgbClr val="7030A0"/>
                </a:solidFill>
                <a:latin typeface="+mj-lt"/>
              </a:rPr>
              <a:t>. </a:t>
            </a:r>
            <a:r>
              <a:rPr lang="en-US" sz="2800" dirty="0" err="1" smtClean="0">
                <a:solidFill>
                  <a:srgbClr val="7030A0"/>
                </a:solidFill>
                <a:latin typeface="+mj-lt"/>
              </a:rPr>
              <a:t>Yillik</a:t>
            </a:r>
            <a:r>
              <a:rPr lang="en-US" sz="2800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+mj-lt"/>
              </a:rPr>
              <a:t>halqalar</a:t>
            </a:r>
            <a:r>
              <a:rPr lang="en-US" sz="28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+mj-lt"/>
              </a:rPr>
              <a:t>soniga</a:t>
            </a:r>
            <a:r>
              <a:rPr lang="en-US" sz="28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+mj-lt"/>
              </a:rPr>
              <a:t>qarab</a:t>
            </a:r>
            <a:endParaRPr lang="en-US" sz="2800" dirty="0">
              <a:solidFill>
                <a:srgbClr val="7030A0"/>
              </a:solidFill>
              <a:latin typeface="+mj-lt"/>
            </a:endParaRPr>
          </a:p>
          <a:p>
            <a:pPr algn="ctr"/>
            <a:r>
              <a:rPr lang="en-US" sz="2800" dirty="0" smtClean="0">
                <a:solidFill>
                  <a:srgbClr val="7030A0"/>
                </a:solidFill>
                <a:latin typeface="+mj-lt"/>
              </a:rPr>
              <a:t>  </a:t>
            </a:r>
            <a:r>
              <a:rPr lang="en-US" sz="2800" dirty="0" err="1" smtClean="0">
                <a:solidFill>
                  <a:srgbClr val="7030A0"/>
                </a:solidFill>
                <a:latin typeface="+mj-lt"/>
              </a:rPr>
              <a:t>daraxtning</a:t>
            </a:r>
            <a:r>
              <a:rPr lang="en-US" sz="2800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+mj-lt"/>
              </a:rPr>
              <a:t>yoshini</a:t>
            </a:r>
            <a:r>
              <a:rPr lang="en-US" sz="28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+mj-lt"/>
              </a:rPr>
              <a:t>bilish</a:t>
            </a:r>
            <a:r>
              <a:rPr lang="en-US" sz="28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+mj-lt"/>
              </a:rPr>
              <a:t>mumkin</a:t>
            </a:r>
            <a:r>
              <a:rPr lang="en-US" sz="2800" dirty="0">
                <a:solidFill>
                  <a:srgbClr val="7030A0"/>
                </a:solidFill>
                <a:latin typeface="+mj-lt"/>
              </a:rPr>
              <a:t>.</a:t>
            </a:r>
            <a:endParaRPr lang="ru-RU" sz="2800" dirty="0">
              <a:solidFill>
                <a:srgbClr val="7030A0"/>
              </a:solidFill>
              <a:latin typeface="+mj-lt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6522" y="1563311"/>
            <a:ext cx="2989096" cy="197639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6245" y="999534"/>
            <a:ext cx="2863228" cy="279960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246056" y="1075880"/>
            <a:ext cx="1452424" cy="830997"/>
          </a:xfrm>
          <a:prstGeom prst="rect">
            <a:avLst/>
          </a:prstGeom>
          <a:solidFill>
            <a:srgbClr val="E4E6D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FF0000"/>
                </a:solidFill>
                <a:latin typeface="+mj-lt"/>
              </a:rPr>
              <a:t>Javob</a:t>
            </a:r>
            <a:r>
              <a:rPr lang="en-US" sz="2400" b="1" dirty="0" smtClean="0">
                <a:solidFill>
                  <a:srgbClr val="FF0000"/>
                </a:solidFill>
                <a:latin typeface="+mj-lt"/>
              </a:rPr>
              <a:t>: </a:t>
            </a:r>
            <a:r>
              <a:rPr lang="en-US" sz="2400" dirty="0" smtClean="0">
                <a:solidFill>
                  <a:srgbClr val="7030A0"/>
                </a:solidFill>
                <a:latin typeface="+mj-lt"/>
              </a:rPr>
              <a:t>9 </a:t>
            </a:r>
            <a:r>
              <a:rPr lang="en-US" sz="2400" dirty="0" err="1" smtClean="0">
                <a:solidFill>
                  <a:srgbClr val="7030A0"/>
                </a:solidFill>
                <a:latin typeface="+mj-lt"/>
              </a:rPr>
              <a:t>yoshda</a:t>
            </a:r>
            <a:endParaRPr lang="ru-RU" sz="2400" dirty="0">
              <a:solidFill>
                <a:srgbClr val="7030A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67783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90550"/>
            <a:ext cx="12192000" cy="775334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62313" y="242637"/>
            <a:ext cx="91961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070C0"/>
                </a:solidFill>
                <a:latin typeface="+mj-lt"/>
              </a:rPr>
              <a:t>Butalar</a:t>
            </a:r>
            <a:r>
              <a:rPr lang="en-US" sz="4800" b="1" dirty="0" smtClean="0">
                <a:solidFill>
                  <a:srgbClr val="0070C0"/>
                </a:solidFill>
                <a:latin typeface="+mj-lt"/>
              </a:rPr>
              <a:t> </a:t>
            </a:r>
            <a:endParaRPr lang="ru-RU" sz="4800" b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828798" y="986382"/>
            <a:ext cx="862965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     Tog‘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bag‘irlarida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 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va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cho‘lda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o‘sadigan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 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butalar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 ham bor. </a:t>
            </a:r>
            <a:endParaRPr lang="ru-RU" sz="3200" dirty="0">
              <a:solidFill>
                <a:srgbClr val="009900"/>
              </a:solidFill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54925" y="1932970"/>
            <a:ext cx="862965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7030A0"/>
                </a:solidFill>
                <a:latin typeface="+mj-lt"/>
              </a:rPr>
              <a:t>    </a:t>
            </a:r>
            <a:r>
              <a:rPr lang="en-US" sz="3200" dirty="0" err="1" smtClean="0">
                <a:solidFill>
                  <a:srgbClr val="7030A0"/>
                </a:solidFill>
                <a:latin typeface="+mj-lt"/>
              </a:rPr>
              <a:t>Madaniy</a:t>
            </a:r>
            <a:r>
              <a:rPr lang="en-US" sz="3200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+mj-lt"/>
              </a:rPr>
              <a:t>butalarga</a:t>
            </a:r>
            <a:r>
              <a:rPr lang="en-US" sz="3200" dirty="0" smtClean="0">
                <a:solidFill>
                  <a:srgbClr val="7030A0"/>
                </a:solidFill>
                <a:latin typeface="+mj-lt"/>
              </a:rPr>
              <a:t>- </a:t>
            </a:r>
            <a:r>
              <a:rPr lang="en-US" sz="3200" dirty="0" err="1" smtClean="0">
                <a:solidFill>
                  <a:srgbClr val="7030A0"/>
                </a:solidFill>
                <a:latin typeface="+mj-lt"/>
              </a:rPr>
              <a:t>anjir</a:t>
            </a:r>
            <a:r>
              <a:rPr lang="en-US" sz="3200" dirty="0" smtClean="0">
                <a:solidFill>
                  <a:srgbClr val="7030A0"/>
                </a:solidFill>
                <a:latin typeface="+mj-lt"/>
              </a:rPr>
              <a:t>, </a:t>
            </a:r>
            <a:r>
              <a:rPr lang="en-US" sz="3200" dirty="0" err="1" smtClean="0">
                <a:solidFill>
                  <a:srgbClr val="7030A0"/>
                </a:solidFill>
                <a:latin typeface="+mj-lt"/>
              </a:rPr>
              <a:t>limon</a:t>
            </a:r>
            <a:r>
              <a:rPr lang="en-US" sz="3200" dirty="0" smtClean="0">
                <a:solidFill>
                  <a:srgbClr val="7030A0"/>
                </a:solidFill>
                <a:latin typeface="+mj-lt"/>
              </a:rPr>
              <a:t>, </a:t>
            </a:r>
            <a:r>
              <a:rPr lang="en-US" sz="3200" dirty="0" err="1" smtClean="0">
                <a:solidFill>
                  <a:srgbClr val="7030A0"/>
                </a:solidFill>
                <a:latin typeface="+mj-lt"/>
              </a:rPr>
              <a:t>malina</a:t>
            </a:r>
            <a:r>
              <a:rPr lang="en-US" sz="3200" dirty="0" smtClean="0">
                <a:solidFill>
                  <a:srgbClr val="7030A0"/>
                </a:solidFill>
                <a:latin typeface="+mj-lt"/>
              </a:rPr>
              <a:t>, </a:t>
            </a:r>
            <a:r>
              <a:rPr lang="en-US" sz="3200" dirty="0" err="1" smtClean="0">
                <a:solidFill>
                  <a:srgbClr val="7030A0"/>
                </a:solidFill>
                <a:latin typeface="+mj-lt"/>
              </a:rPr>
              <a:t>qorag‘at</a:t>
            </a:r>
            <a:r>
              <a:rPr lang="en-US" sz="3200" dirty="0" smtClean="0">
                <a:solidFill>
                  <a:srgbClr val="7030A0"/>
                </a:solidFill>
                <a:latin typeface="+mj-lt"/>
              </a:rPr>
              <a:t> (</a:t>
            </a:r>
            <a:r>
              <a:rPr lang="en-US" sz="3200" dirty="0" err="1" smtClean="0">
                <a:solidFill>
                  <a:srgbClr val="7030A0"/>
                </a:solidFill>
                <a:latin typeface="+mj-lt"/>
              </a:rPr>
              <a:t>smorodina</a:t>
            </a:r>
            <a:r>
              <a:rPr lang="en-US" sz="3200" dirty="0" smtClean="0">
                <a:solidFill>
                  <a:srgbClr val="7030A0"/>
                </a:solidFill>
                <a:latin typeface="+mj-lt"/>
              </a:rPr>
              <a:t>), </a:t>
            </a:r>
            <a:r>
              <a:rPr lang="en-US" sz="3200" dirty="0" err="1" smtClean="0">
                <a:solidFill>
                  <a:srgbClr val="7030A0"/>
                </a:solidFill>
                <a:latin typeface="+mj-lt"/>
              </a:rPr>
              <a:t>maymunjon</a:t>
            </a:r>
            <a:r>
              <a:rPr lang="en-US" sz="3200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+mj-lt"/>
              </a:rPr>
              <a:t>kiradi</a:t>
            </a:r>
            <a:r>
              <a:rPr lang="en-US" sz="3200" dirty="0" smtClean="0">
                <a:solidFill>
                  <a:srgbClr val="7030A0"/>
                </a:solidFill>
                <a:latin typeface="+mj-lt"/>
              </a:rPr>
              <a:t>.</a:t>
            </a:r>
            <a:endParaRPr lang="ru-RU" sz="3200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54479" y="2922936"/>
            <a:ext cx="909174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</a:rPr>
              <a:t>      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</a:rPr>
              <a:t>Manzarali</a:t>
            </a:r>
            <a:r>
              <a:rPr lang="en-US" sz="3200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</a:rPr>
              <a:t>butalar</a:t>
            </a:r>
            <a:r>
              <a:rPr lang="en-US" sz="3200" dirty="0" smtClean="0">
                <a:solidFill>
                  <a:srgbClr val="002060"/>
                </a:solidFill>
                <a:latin typeface="+mj-lt"/>
              </a:rPr>
              <a:t> –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</a:rPr>
              <a:t>changdan</a:t>
            </a:r>
            <a:r>
              <a:rPr lang="en-US" sz="3200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</a:rPr>
              <a:t>himoya</a:t>
            </a:r>
            <a:r>
              <a:rPr lang="en-US" sz="3200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</a:rPr>
              <a:t>qilish</a:t>
            </a:r>
            <a:r>
              <a:rPr lang="en-US" sz="3200" dirty="0" smtClean="0">
                <a:solidFill>
                  <a:srgbClr val="002060"/>
                </a:solidFill>
                <a:latin typeface="+mj-lt"/>
              </a:rPr>
              <a:t>,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</a:rPr>
              <a:t>yo‘l</a:t>
            </a:r>
            <a:r>
              <a:rPr lang="en-US" sz="3200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</a:rPr>
              <a:t>chetini</a:t>
            </a:r>
            <a:r>
              <a:rPr lang="en-US" sz="3200" dirty="0" smtClean="0">
                <a:solidFill>
                  <a:srgbClr val="002060"/>
                </a:solidFill>
                <a:latin typeface="+mj-lt"/>
              </a:rPr>
              <a:t> 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</a:rPr>
              <a:t>chegarani</a:t>
            </a:r>
            <a:r>
              <a:rPr lang="en-US" sz="3200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</a:rPr>
              <a:t>o‘rash</a:t>
            </a:r>
            <a:r>
              <a:rPr lang="en-US" sz="3200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</a:rPr>
              <a:t>uchun</a:t>
            </a:r>
            <a:r>
              <a:rPr lang="en-US" sz="3200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</a:rPr>
              <a:t>ekiladi</a:t>
            </a:r>
            <a:r>
              <a:rPr lang="en-US" sz="3200" dirty="0" smtClean="0">
                <a:solidFill>
                  <a:srgbClr val="002060"/>
                </a:solidFill>
                <a:latin typeface="+mj-lt"/>
              </a:rPr>
              <a:t>. </a:t>
            </a:r>
            <a:r>
              <a:rPr lang="en-US" sz="3200" dirty="0" err="1">
                <a:solidFill>
                  <a:srgbClr val="002060"/>
                </a:solidFill>
                <a:latin typeface="+mj-lt"/>
              </a:rPr>
              <a:t>A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</a:rPr>
              <a:t>tirgul</a:t>
            </a:r>
            <a:r>
              <a:rPr lang="en-US" sz="3200" dirty="0" smtClean="0">
                <a:solidFill>
                  <a:srgbClr val="002060"/>
                </a:solidFill>
                <a:latin typeface="+mj-lt"/>
              </a:rPr>
              <a:t>,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</a:rPr>
              <a:t>nastarin</a:t>
            </a:r>
            <a:r>
              <a:rPr lang="en-US" sz="3200" dirty="0" smtClean="0">
                <a:solidFill>
                  <a:srgbClr val="002060"/>
                </a:solidFill>
                <a:latin typeface="+mj-lt"/>
              </a:rPr>
              <a:t>,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</a:rPr>
              <a:t>shamshod</a:t>
            </a:r>
            <a:r>
              <a:rPr lang="en-US" sz="3200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</a:rPr>
              <a:t>kabi</a:t>
            </a:r>
            <a:r>
              <a:rPr lang="en-US" sz="3200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</a:rPr>
              <a:t>turlari</a:t>
            </a:r>
            <a:r>
              <a:rPr lang="en-US" sz="3200" dirty="0" smtClean="0">
                <a:solidFill>
                  <a:srgbClr val="002060"/>
                </a:solidFill>
                <a:latin typeface="+mj-lt"/>
              </a:rPr>
              <a:t> bor.</a:t>
            </a:r>
            <a:endParaRPr lang="ru-RU" sz="32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42855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90550"/>
            <a:ext cx="12192000" cy="775334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62313" y="242637"/>
            <a:ext cx="91961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70C0"/>
                </a:solidFill>
                <a:latin typeface="+mj-lt"/>
              </a:rPr>
              <a:t>Buta</a:t>
            </a:r>
            <a:r>
              <a:rPr lang="en-US" sz="4000" b="1" dirty="0" smtClean="0">
                <a:solidFill>
                  <a:srgbClr val="0070C0"/>
                </a:solidFill>
                <a:latin typeface="+mj-lt"/>
              </a:rPr>
              <a:t>:</a:t>
            </a:r>
            <a:endParaRPr lang="en-US" sz="4000" b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48588" y="1091212"/>
            <a:ext cx="848627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009900"/>
                </a:solidFill>
              </a:rPr>
              <a:t>•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bir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+mj-lt"/>
              </a:rPr>
              <a:t>nechta</a:t>
            </a:r>
            <a:r>
              <a:rPr lang="en-US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+mj-lt"/>
              </a:rPr>
              <a:t>yog‘ochlashgan</a:t>
            </a:r>
            <a:r>
              <a:rPr lang="en-US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+mj-lt"/>
              </a:rPr>
              <a:t>poyaga</a:t>
            </a:r>
            <a:r>
              <a:rPr lang="en-US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+mj-lt"/>
              </a:rPr>
              <a:t>ega</a:t>
            </a:r>
            <a:r>
              <a:rPr lang="en-US" sz="3200" dirty="0">
                <a:solidFill>
                  <a:srgbClr val="009900"/>
                </a:solidFill>
                <a:latin typeface="+mj-lt"/>
              </a:rPr>
              <a:t>;</a:t>
            </a:r>
          </a:p>
          <a:p>
            <a:r>
              <a:rPr lang="en-US" sz="3200" dirty="0">
                <a:solidFill>
                  <a:srgbClr val="009900"/>
                </a:solidFill>
                <a:latin typeface="+mj-lt"/>
              </a:rPr>
              <a:t>• </a:t>
            </a:r>
            <a:r>
              <a:rPr lang="en-US" sz="3200" dirty="0" err="1">
                <a:solidFill>
                  <a:srgbClr val="009900"/>
                </a:solidFill>
                <a:latin typeface="+mj-lt"/>
              </a:rPr>
              <a:t>shox-shabbali</a:t>
            </a:r>
            <a:r>
              <a:rPr lang="en-US" sz="3200" dirty="0">
                <a:solidFill>
                  <a:srgbClr val="009900"/>
                </a:solidFill>
                <a:latin typeface="+mj-lt"/>
              </a:rPr>
              <a:t>;</a:t>
            </a:r>
          </a:p>
          <a:p>
            <a:r>
              <a:rPr lang="en-US" sz="3200" dirty="0">
                <a:solidFill>
                  <a:srgbClr val="009900"/>
                </a:solidFill>
                <a:latin typeface="+mj-lt"/>
              </a:rPr>
              <a:t>• </a:t>
            </a:r>
            <a:r>
              <a:rPr lang="en-US" sz="3200" dirty="0" err="1">
                <a:solidFill>
                  <a:srgbClr val="009900"/>
                </a:solidFill>
                <a:latin typeface="+mj-lt"/>
              </a:rPr>
              <a:t>ko‘p</a:t>
            </a:r>
            <a:r>
              <a:rPr lang="en-US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+mj-lt"/>
              </a:rPr>
              <a:t>yillik</a:t>
            </a:r>
            <a:r>
              <a:rPr lang="en-US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+mj-lt"/>
              </a:rPr>
              <a:t>o‘simlik</a:t>
            </a:r>
            <a:r>
              <a:rPr lang="en-US" sz="3200" dirty="0">
                <a:solidFill>
                  <a:srgbClr val="009900"/>
                </a:solidFill>
                <a:latin typeface="+mj-lt"/>
              </a:rPr>
              <a:t>.</a:t>
            </a:r>
            <a:endParaRPr lang="ru-RU" sz="7200" b="1" dirty="0">
              <a:solidFill>
                <a:srgbClr val="009900"/>
              </a:solidFill>
              <a:latin typeface="+mj-lt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3132" y="242637"/>
            <a:ext cx="2400300" cy="24003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400674" y="1526966"/>
            <a:ext cx="15721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+mj-lt"/>
              </a:rPr>
              <a:t>Yodda</a:t>
            </a:r>
            <a:r>
              <a:rPr lang="en-US" sz="2800" b="1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+mj-lt"/>
              </a:rPr>
              <a:t>tuting</a:t>
            </a:r>
            <a:endParaRPr lang="ru-RU" sz="2800" b="1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20367" y="2756916"/>
            <a:ext cx="9147483" cy="2677656"/>
          </a:xfrm>
          <a:prstGeom prst="rect">
            <a:avLst/>
          </a:prstGeom>
          <a:solidFill>
            <a:schemeClr val="bg1"/>
          </a:solidFill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7030A0"/>
                </a:solidFill>
                <a:latin typeface="+mj-lt"/>
              </a:rPr>
              <a:t>,</a:t>
            </a:r>
          </a:p>
          <a:p>
            <a:endParaRPr lang="en-US" sz="2800" b="1" dirty="0">
              <a:solidFill>
                <a:srgbClr val="7030A0"/>
              </a:solidFill>
              <a:latin typeface="+mj-lt"/>
            </a:endParaRPr>
          </a:p>
          <a:p>
            <a:endParaRPr lang="en-US" sz="2800" b="1" dirty="0" smtClean="0">
              <a:solidFill>
                <a:srgbClr val="7030A0"/>
              </a:solidFill>
              <a:latin typeface="+mj-lt"/>
            </a:endParaRPr>
          </a:p>
          <a:p>
            <a:endParaRPr lang="en-US" sz="2800" b="1" dirty="0" smtClean="0">
              <a:solidFill>
                <a:srgbClr val="7030A0"/>
              </a:solidFill>
              <a:latin typeface="+mj-lt"/>
            </a:endParaRPr>
          </a:p>
          <a:p>
            <a:endParaRPr lang="en-US" sz="2800" b="1" dirty="0">
              <a:solidFill>
                <a:srgbClr val="7030A0"/>
              </a:solidFill>
              <a:latin typeface="+mj-lt"/>
            </a:endParaRPr>
          </a:p>
          <a:p>
            <a:r>
              <a:rPr lang="en-US" sz="2800" b="1" dirty="0" smtClean="0">
                <a:solidFill>
                  <a:srgbClr val="7030A0"/>
                </a:solidFill>
                <a:latin typeface="+mj-lt"/>
              </a:rPr>
              <a:t> Anor                        </a:t>
            </a:r>
            <a:r>
              <a:rPr lang="en-US" sz="2800" b="1" dirty="0" err="1" smtClean="0">
                <a:solidFill>
                  <a:srgbClr val="7030A0"/>
                </a:solidFill>
                <a:latin typeface="+mj-lt"/>
              </a:rPr>
              <a:t>Nastarin</a:t>
            </a:r>
            <a:r>
              <a:rPr lang="en-US" sz="2800" b="1" dirty="0" smtClean="0">
                <a:solidFill>
                  <a:srgbClr val="7030A0"/>
                </a:solidFill>
                <a:latin typeface="+mj-lt"/>
              </a:rPr>
              <a:t>                    </a:t>
            </a:r>
            <a:r>
              <a:rPr lang="en-US" sz="2800" b="1" dirty="0" err="1" smtClean="0">
                <a:solidFill>
                  <a:srgbClr val="7030A0"/>
                </a:solidFill>
                <a:latin typeface="+mj-lt"/>
              </a:rPr>
              <a:t>Na’matak</a:t>
            </a:r>
            <a:endParaRPr lang="en-US" sz="2800" b="1" dirty="0" smtClean="0">
              <a:solidFill>
                <a:srgbClr val="7030A0"/>
              </a:solidFill>
              <a:latin typeface="+mj-lt"/>
            </a:endParaRPr>
          </a:p>
        </p:txBody>
      </p:sp>
      <p:pic>
        <p:nvPicPr>
          <p:cNvPr id="1026" name="Picture 2" descr="Anor daraxtini qanday boqish kerak. Anorlarning eng yaxshi navlari: ta&amp;#39;rifi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1202" y="2809092"/>
            <a:ext cx="2720187" cy="203625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8" name="Picture 4" descr="Hedges: ekish va ko&amp;#39;paytirish, yetishtirish va parvarishlash. Hedges  yaratish uchun o&amp;#39;simliklar navlari va turlari , oziqlantirish va sug&amp;#39;orish,  foto va vide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938" y="2840156"/>
            <a:ext cx="3017171" cy="197412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30" name="Picture 6" descr="Шиповник — Википедия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5658" y="2840156"/>
            <a:ext cx="2857500" cy="198120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078964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 animBg="1"/>
    </p:bld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Times New Roman/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1621</TotalTime>
  <Words>482</Words>
  <Application>Microsoft Office PowerPoint</Application>
  <PresentationFormat>Широкоэкранный</PresentationFormat>
  <Paragraphs>74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Times New Roman</vt:lpstr>
      <vt:lpstr>Wingdings 3</vt:lpstr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Sh. Abdulaziz</cp:lastModifiedBy>
  <cp:revision>72</cp:revision>
  <dcterms:created xsi:type="dcterms:W3CDTF">2021-08-19T17:13:02Z</dcterms:created>
  <dcterms:modified xsi:type="dcterms:W3CDTF">2021-08-23T00:13:42Z</dcterms:modified>
</cp:coreProperties>
</file>