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279" r:id="rId4"/>
    <p:sldId id="275" r:id="rId5"/>
    <p:sldId id="262" r:id="rId6"/>
    <p:sldId id="274" r:id="rId7"/>
    <p:sldId id="270" r:id="rId8"/>
    <p:sldId id="276" r:id="rId9"/>
    <p:sldId id="271" r:id="rId10"/>
    <p:sldId id="277" r:id="rId11"/>
    <p:sldId id="272" r:id="rId12"/>
    <p:sldId id="273" r:id="rId13"/>
    <p:sldId id="281" r:id="rId14"/>
    <p:sldId id="283" r:id="rId15"/>
    <p:sldId id="269" r:id="rId16"/>
    <p:sldId id="284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7742F"/>
    <a:srgbClr val="387531"/>
    <a:srgbClr val="E4E6D9"/>
    <a:srgbClr val="72C14F"/>
    <a:srgbClr val="9D9D9D"/>
    <a:srgbClr val="FFD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A1721-FC85-4F85-ADBC-32DDF492ECC2}" type="doc">
      <dgm:prSet loTypeId="urn:microsoft.com/office/officeart/2005/8/layout/pList2" loCatId="list" qsTypeId="urn:microsoft.com/office/officeart/2005/8/quickstyle/simple5" qsCatId="simple" csTypeId="urn:microsoft.com/office/officeart/2005/8/colors/colorful2" csCatId="colorful" phldr="1"/>
      <dgm:spPr/>
    </dgm:pt>
    <dgm:pt modelId="{32CF7197-D819-40BF-9117-EC82D1ECB9E7}">
      <dgm:prSet phldrT="[Текст]" custT="1"/>
      <dgm:spPr/>
      <dgm:t>
        <a:bodyPr/>
        <a:lstStyle/>
        <a:p>
          <a:endParaRPr lang="ru-RU" sz="2800" dirty="0">
            <a:latin typeface="+mj-lt"/>
          </a:endParaRPr>
        </a:p>
      </dgm:t>
    </dgm:pt>
    <dgm:pt modelId="{68C6F964-8A02-4C1B-AC1C-8799AADE9AC8}" type="parTrans" cxnId="{E1CFF317-9137-40BC-8637-23F9CA332976}">
      <dgm:prSet/>
      <dgm:spPr/>
      <dgm:t>
        <a:bodyPr/>
        <a:lstStyle/>
        <a:p>
          <a:endParaRPr lang="ru-RU"/>
        </a:p>
      </dgm:t>
    </dgm:pt>
    <dgm:pt modelId="{8E04D290-96FB-4B9B-B2B3-1FD8733077F3}" type="sibTrans" cxnId="{E1CFF317-9137-40BC-8637-23F9CA332976}">
      <dgm:prSet/>
      <dgm:spPr/>
      <dgm:t>
        <a:bodyPr/>
        <a:lstStyle/>
        <a:p>
          <a:endParaRPr lang="ru-RU"/>
        </a:p>
      </dgm:t>
    </dgm:pt>
    <dgm:pt modelId="{944441C0-8569-4372-87DD-14DAC0179ACB}">
      <dgm:prSet phldrT="[Текст]"/>
      <dgm:spPr/>
      <dgm:t>
        <a:bodyPr/>
        <a:lstStyle/>
        <a:p>
          <a:endParaRPr lang="ru-RU" dirty="0"/>
        </a:p>
      </dgm:t>
    </dgm:pt>
    <dgm:pt modelId="{AFAC8CCF-FD5E-4274-AA1C-CC3C00E02E91}" type="parTrans" cxnId="{5CE00897-75EA-40E0-B14D-95F473FF71A6}">
      <dgm:prSet/>
      <dgm:spPr/>
      <dgm:t>
        <a:bodyPr/>
        <a:lstStyle/>
        <a:p>
          <a:endParaRPr lang="ru-RU"/>
        </a:p>
      </dgm:t>
    </dgm:pt>
    <dgm:pt modelId="{DFF1C43E-1D63-43A7-80D1-80FB8257F5FF}" type="sibTrans" cxnId="{5CE00897-75EA-40E0-B14D-95F473FF71A6}">
      <dgm:prSet/>
      <dgm:spPr/>
      <dgm:t>
        <a:bodyPr/>
        <a:lstStyle/>
        <a:p>
          <a:endParaRPr lang="ru-RU"/>
        </a:p>
      </dgm:t>
    </dgm:pt>
    <dgm:pt modelId="{C3594D47-4BAC-450C-AF02-5A7C4F986814}">
      <dgm:prSet/>
      <dgm:spPr/>
      <dgm:t>
        <a:bodyPr/>
        <a:lstStyle/>
        <a:p>
          <a:endParaRPr lang="ru-RU" dirty="0"/>
        </a:p>
      </dgm:t>
    </dgm:pt>
    <dgm:pt modelId="{741A4029-51B1-4636-AB5B-55CB5FDBC26C}" type="parTrans" cxnId="{0CA694A1-205B-4672-B692-FE8BD0EE9FF7}">
      <dgm:prSet/>
      <dgm:spPr/>
      <dgm:t>
        <a:bodyPr/>
        <a:lstStyle/>
        <a:p>
          <a:endParaRPr lang="ru-RU"/>
        </a:p>
      </dgm:t>
    </dgm:pt>
    <dgm:pt modelId="{E5E3A04A-E108-4326-BCAF-3FF9D8AEDBB1}" type="sibTrans" cxnId="{0CA694A1-205B-4672-B692-FE8BD0EE9FF7}">
      <dgm:prSet/>
      <dgm:spPr/>
      <dgm:t>
        <a:bodyPr/>
        <a:lstStyle/>
        <a:p>
          <a:endParaRPr lang="ru-RU"/>
        </a:p>
      </dgm:t>
    </dgm:pt>
    <dgm:pt modelId="{DC9F8FB5-EA92-49C8-8544-0BBCEABBECE8}" type="pres">
      <dgm:prSet presAssocID="{031A1721-FC85-4F85-ADBC-32DDF492ECC2}" presName="Name0" presStyleCnt="0">
        <dgm:presLayoutVars>
          <dgm:dir/>
          <dgm:resizeHandles val="exact"/>
        </dgm:presLayoutVars>
      </dgm:prSet>
      <dgm:spPr/>
    </dgm:pt>
    <dgm:pt modelId="{36D8A7CC-E8E2-4E0D-AD74-EBC54BAA56C4}" type="pres">
      <dgm:prSet presAssocID="{031A1721-FC85-4F85-ADBC-32DDF492ECC2}" presName="bkgdShp" presStyleLbl="alignAccFollowNode1" presStyleIdx="0" presStyleCnt="1" custLinFactNeighborX="-4730" custLinFactNeighborY="-3166"/>
      <dgm:spPr/>
    </dgm:pt>
    <dgm:pt modelId="{D51A7F18-C404-40D3-82F1-7BE46D89BC40}" type="pres">
      <dgm:prSet presAssocID="{031A1721-FC85-4F85-ADBC-32DDF492ECC2}" presName="linComp" presStyleCnt="0"/>
      <dgm:spPr/>
    </dgm:pt>
    <dgm:pt modelId="{9B0F65EF-3C2E-4D34-9792-0348E666248D}" type="pres">
      <dgm:prSet presAssocID="{32CF7197-D819-40BF-9117-EC82D1ECB9E7}" presName="compNode" presStyleCnt="0"/>
      <dgm:spPr/>
    </dgm:pt>
    <dgm:pt modelId="{EFA166D7-F273-4EB0-B5CD-A5C2013ED0DA}" type="pres">
      <dgm:prSet presAssocID="{32CF7197-D819-40BF-9117-EC82D1ECB9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D137A-FE34-4FC3-B13D-187947A560F0}" type="pres">
      <dgm:prSet presAssocID="{32CF7197-D819-40BF-9117-EC82D1ECB9E7}" presName="invisiNode" presStyleLbl="node1" presStyleIdx="0" presStyleCnt="3"/>
      <dgm:spPr/>
    </dgm:pt>
    <dgm:pt modelId="{90285C50-8246-47BF-A3F1-2D0419FD3185}" type="pres">
      <dgm:prSet presAssocID="{32CF7197-D819-40BF-9117-EC82D1ECB9E7}" presName="imagNode" presStyleLbl="fgImgPlace1" presStyleIdx="0" presStyleCnt="3" custScaleX="97516" custScaleY="102068" custLinFactNeighborX="2001" custLinFactNeighborY="-31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6CF9047-9E05-425B-8865-F3B64A018ABA}" type="pres">
      <dgm:prSet presAssocID="{8E04D290-96FB-4B9B-B2B3-1FD8733077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FED4AA-58C0-4514-B763-DE9EF162CE3A}" type="pres">
      <dgm:prSet presAssocID="{C3594D47-4BAC-450C-AF02-5A7C4F986814}" presName="compNode" presStyleCnt="0"/>
      <dgm:spPr/>
    </dgm:pt>
    <dgm:pt modelId="{DC4F24AD-0AA2-4E79-95DC-053A6B7C7C5D}" type="pres">
      <dgm:prSet presAssocID="{C3594D47-4BAC-450C-AF02-5A7C4F9868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9718F-C214-4690-8A0F-2C8BF3028187}" type="pres">
      <dgm:prSet presAssocID="{C3594D47-4BAC-450C-AF02-5A7C4F986814}" presName="invisiNode" presStyleLbl="node1" presStyleIdx="1" presStyleCnt="3"/>
      <dgm:spPr/>
    </dgm:pt>
    <dgm:pt modelId="{6FA16B87-A873-4A08-A07B-C2D7A16B6B45}" type="pres">
      <dgm:prSet presAssocID="{C3594D47-4BAC-450C-AF02-5A7C4F986814}" presName="imagNode" presStyleLbl="fgImgPlace1" presStyleIdx="1" presStyleCnt="3" custScaleX="98966" custScaleY="9577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39BA38C-CEED-43AE-AEB5-F2CD89B1B1B7}" type="pres">
      <dgm:prSet presAssocID="{E5E3A04A-E108-4326-BCAF-3FF9D8AEDBB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B5EA94-0E01-41E1-8E9C-9E8D2686F7F0}" type="pres">
      <dgm:prSet presAssocID="{944441C0-8569-4372-87DD-14DAC0179ACB}" presName="compNode" presStyleCnt="0"/>
      <dgm:spPr/>
    </dgm:pt>
    <dgm:pt modelId="{381B10AB-AAA3-46D3-9B71-B29430F56ED9}" type="pres">
      <dgm:prSet presAssocID="{944441C0-8569-4372-87DD-14DAC0179A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9D690-7F37-49FE-8105-06BB6AB93B8C}" type="pres">
      <dgm:prSet presAssocID="{944441C0-8569-4372-87DD-14DAC0179ACB}" presName="invisiNode" presStyleLbl="node1" presStyleIdx="2" presStyleCnt="3"/>
      <dgm:spPr/>
    </dgm:pt>
    <dgm:pt modelId="{1B4ED664-1587-43B4-9FDC-68DE519E48AF}" type="pres">
      <dgm:prSet presAssocID="{944441C0-8569-4372-87DD-14DAC0179ACB}" presName="imagNode" presStyleLbl="fgImgPlace1" presStyleIdx="2" presStyleCnt="3" custScaleX="91077" custScaleY="64770" custLinFactNeighborX="-1400" custLinFactNeighborY="52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</dgm:ptLst>
  <dgm:cxnLst>
    <dgm:cxn modelId="{0CA694A1-205B-4672-B692-FE8BD0EE9FF7}" srcId="{031A1721-FC85-4F85-ADBC-32DDF492ECC2}" destId="{C3594D47-4BAC-450C-AF02-5A7C4F986814}" srcOrd="1" destOrd="0" parTransId="{741A4029-51B1-4636-AB5B-55CB5FDBC26C}" sibTransId="{E5E3A04A-E108-4326-BCAF-3FF9D8AEDBB1}"/>
    <dgm:cxn modelId="{1BF3BB66-0113-4AE0-B666-405B11543811}" type="presOf" srcId="{32CF7197-D819-40BF-9117-EC82D1ECB9E7}" destId="{EFA166D7-F273-4EB0-B5CD-A5C2013ED0DA}" srcOrd="0" destOrd="0" presId="urn:microsoft.com/office/officeart/2005/8/layout/pList2"/>
    <dgm:cxn modelId="{1FF897D8-CF14-4CA2-9B75-8DC8004DC3B0}" type="presOf" srcId="{C3594D47-4BAC-450C-AF02-5A7C4F986814}" destId="{DC4F24AD-0AA2-4E79-95DC-053A6B7C7C5D}" srcOrd="0" destOrd="0" presId="urn:microsoft.com/office/officeart/2005/8/layout/pList2"/>
    <dgm:cxn modelId="{E9100292-3EE0-4E3F-A93D-76A576E38644}" type="presOf" srcId="{944441C0-8569-4372-87DD-14DAC0179ACB}" destId="{381B10AB-AAA3-46D3-9B71-B29430F56ED9}" srcOrd="0" destOrd="0" presId="urn:microsoft.com/office/officeart/2005/8/layout/pList2"/>
    <dgm:cxn modelId="{85FA585C-4D93-400E-8F65-6058AD9D55C0}" type="presOf" srcId="{8E04D290-96FB-4B9B-B2B3-1FD8733077F3}" destId="{36CF9047-9E05-425B-8865-F3B64A018ABA}" srcOrd="0" destOrd="0" presId="urn:microsoft.com/office/officeart/2005/8/layout/pList2"/>
    <dgm:cxn modelId="{E1CFF317-9137-40BC-8637-23F9CA332976}" srcId="{031A1721-FC85-4F85-ADBC-32DDF492ECC2}" destId="{32CF7197-D819-40BF-9117-EC82D1ECB9E7}" srcOrd="0" destOrd="0" parTransId="{68C6F964-8A02-4C1B-AC1C-8799AADE9AC8}" sibTransId="{8E04D290-96FB-4B9B-B2B3-1FD8733077F3}"/>
    <dgm:cxn modelId="{9EE95208-875E-4355-BFE7-C70BF0F667F6}" type="presOf" srcId="{031A1721-FC85-4F85-ADBC-32DDF492ECC2}" destId="{DC9F8FB5-EA92-49C8-8544-0BBCEABBECE8}" srcOrd="0" destOrd="0" presId="urn:microsoft.com/office/officeart/2005/8/layout/pList2"/>
    <dgm:cxn modelId="{B6B45D86-ED46-422D-80FE-45BC8E15757D}" type="presOf" srcId="{E5E3A04A-E108-4326-BCAF-3FF9D8AEDBB1}" destId="{139BA38C-CEED-43AE-AEB5-F2CD89B1B1B7}" srcOrd="0" destOrd="0" presId="urn:microsoft.com/office/officeart/2005/8/layout/pList2"/>
    <dgm:cxn modelId="{5CE00897-75EA-40E0-B14D-95F473FF71A6}" srcId="{031A1721-FC85-4F85-ADBC-32DDF492ECC2}" destId="{944441C0-8569-4372-87DD-14DAC0179ACB}" srcOrd="2" destOrd="0" parTransId="{AFAC8CCF-FD5E-4274-AA1C-CC3C00E02E91}" sibTransId="{DFF1C43E-1D63-43A7-80D1-80FB8257F5FF}"/>
    <dgm:cxn modelId="{3805824A-F3C0-42E0-A99F-4930FABE107B}" type="presParOf" srcId="{DC9F8FB5-EA92-49C8-8544-0BBCEABBECE8}" destId="{36D8A7CC-E8E2-4E0D-AD74-EBC54BAA56C4}" srcOrd="0" destOrd="0" presId="urn:microsoft.com/office/officeart/2005/8/layout/pList2"/>
    <dgm:cxn modelId="{CC08946C-3664-4B78-A8C7-A74D399C243A}" type="presParOf" srcId="{DC9F8FB5-EA92-49C8-8544-0BBCEABBECE8}" destId="{D51A7F18-C404-40D3-82F1-7BE46D89BC40}" srcOrd="1" destOrd="0" presId="urn:microsoft.com/office/officeart/2005/8/layout/pList2"/>
    <dgm:cxn modelId="{1408512B-147D-4241-9878-B1390460DFD4}" type="presParOf" srcId="{D51A7F18-C404-40D3-82F1-7BE46D89BC40}" destId="{9B0F65EF-3C2E-4D34-9792-0348E666248D}" srcOrd="0" destOrd="0" presId="urn:microsoft.com/office/officeart/2005/8/layout/pList2"/>
    <dgm:cxn modelId="{8E6CA4F7-0C28-4A26-AD11-D569FA3B0F27}" type="presParOf" srcId="{9B0F65EF-3C2E-4D34-9792-0348E666248D}" destId="{EFA166D7-F273-4EB0-B5CD-A5C2013ED0DA}" srcOrd="0" destOrd="0" presId="urn:microsoft.com/office/officeart/2005/8/layout/pList2"/>
    <dgm:cxn modelId="{65C96DD3-B048-4A67-9993-BC4E30D64AC5}" type="presParOf" srcId="{9B0F65EF-3C2E-4D34-9792-0348E666248D}" destId="{165D137A-FE34-4FC3-B13D-187947A560F0}" srcOrd="1" destOrd="0" presId="urn:microsoft.com/office/officeart/2005/8/layout/pList2"/>
    <dgm:cxn modelId="{60E13C72-78EC-4BEF-836B-EF1A44B3FD93}" type="presParOf" srcId="{9B0F65EF-3C2E-4D34-9792-0348E666248D}" destId="{90285C50-8246-47BF-A3F1-2D0419FD3185}" srcOrd="2" destOrd="0" presId="urn:microsoft.com/office/officeart/2005/8/layout/pList2"/>
    <dgm:cxn modelId="{E58218CF-8601-4F5D-A6B7-93F88D2210E6}" type="presParOf" srcId="{D51A7F18-C404-40D3-82F1-7BE46D89BC40}" destId="{36CF9047-9E05-425B-8865-F3B64A018ABA}" srcOrd="1" destOrd="0" presId="urn:microsoft.com/office/officeart/2005/8/layout/pList2"/>
    <dgm:cxn modelId="{32A9A419-B983-4E34-863C-C4E0BA43DD86}" type="presParOf" srcId="{D51A7F18-C404-40D3-82F1-7BE46D89BC40}" destId="{C8FED4AA-58C0-4514-B763-DE9EF162CE3A}" srcOrd="2" destOrd="0" presId="urn:microsoft.com/office/officeart/2005/8/layout/pList2"/>
    <dgm:cxn modelId="{2CBFE3DD-C454-44B3-867A-AF67CA174476}" type="presParOf" srcId="{C8FED4AA-58C0-4514-B763-DE9EF162CE3A}" destId="{DC4F24AD-0AA2-4E79-95DC-053A6B7C7C5D}" srcOrd="0" destOrd="0" presId="urn:microsoft.com/office/officeart/2005/8/layout/pList2"/>
    <dgm:cxn modelId="{5C6900EC-DDF4-46E2-8DF9-32EADD836FD5}" type="presParOf" srcId="{C8FED4AA-58C0-4514-B763-DE9EF162CE3A}" destId="{B989718F-C214-4690-8A0F-2C8BF3028187}" srcOrd="1" destOrd="0" presId="urn:microsoft.com/office/officeart/2005/8/layout/pList2"/>
    <dgm:cxn modelId="{D28BD85C-691B-4C68-B63D-025F10C9ABBF}" type="presParOf" srcId="{C8FED4AA-58C0-4514-B763-DE9EF162CE3A}" destId="{6FA16B87-A873-4A08-A07B-C2D7A16B6B45}" srcOrd="2" destOrd="0" presId="urn:microsoft.com/office/officeart/2005/8/layout/pList2"/>
    <dgm:cxn modelId="{D29494F3-336D-4302-BD8B-3F956A159740}" type="presParOf" srcId="{D51A7F18-C404-40D3-82F1-7BE46D89BC40}" destId="{139BA38C-CEED-43AE-AEB5-F2CD89B1B1B7}" srcOrd="3" destOrd="0" presId="urn:microsoft.com/office/officeart/2005/8/layout/pList2"/>
    <dgm:cxn modelId="{EC5418C6-1BD6-4821-91A6-EF5D926ABB3E}" type="presParOf" srcId="{D51A7F18-C404-40D3-82F1-7BE46D89BC40}" destId="{3CB5EA94-0E01-41E1-8E9C-9E8D2686F7F0}" srcOrd="4" destOrd="0" presId="urn:microsoft.com/office/officeart/2005/8/layout/pList2"/>
    <dgm:cxn modelId="{D8CCD85E-11E9-48F4-A8CF-ED52B7EFDCA4}" type="presParOf" srcId="{3CB5EA94-0E01-41E1-8E9C-9E8D2686F7F0}" destId="{381B10AB-AAA3-46D3-9B71-B29430F56ED9}" srcOrd="0" destOrd="0" presId="urn:microsoft.com/office/officeart/2005/8/layout/pList2"/>
    <dgm:cxn modelId="{F2742590-3F95-4033-88D5-BB054B4E81B0}" type="presParOf" srcId="{3CB5EA94-0E01-41E1-8E9C-9E8D2686F7F0}" destId="{EE99D690-7F37-49FE-8105-06BB6AB93B8C}" srcOrd="1" destOrd="0" presId="urn:microsoft.com/office/officeart/2005/8/layout/pList2"/>
    <dgm:cxn modelId="{C2479138-F5FD-4FE9-BFAA-13D72EDB3C58}" type="presParOf" srcId="{3CB5EA94-0E01-41E1-8E9C-9E8D2686F7F0}" destId="{1B4ED664-1587-43B4-9FDC-68DE519E48A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8A7CC-E8E2-4E0D-AD74-EBC54BAA56C4}">
      <dsp:nvSpPr>
        <dsp:cNvPr id="0" name=""/>
        <dsp:cNvSpPr/>
      </dsp:nvSpPr>
      <dsp:spPr>
        <a:xfrm>
          <a:off x="0" y="0"/>
          <a:ext cx="7646613" cy="22411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285C50-8246-47BF-A3F1-2D0419FD3185}">
      <dsp:nvSpPr>
        <dsp:cNvPr id="0" name=""/>
        <dsp:cNvSpPr/>
      </dsp:nvSpPr>
      <dsp:spPr>
        <a:xfrm>
          <a:off x="302242" y="230137"/>
          <a:ext cx="2190397" cy="16774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A166D7-F273-4EB0-B5CD-A5C2013ED0DA}">
      <dsp:nvSpPr>
        <dsp:cNvPr id="0" name=""/>
        <dsp:cNvSpPr/>
      </dsp:nvSpPr>
      <dsp:spPr>
        <a:xfrm rot="10800000">
          <a:off x="229398" y="2241147"/>
          <a:ext cx="2246192" cy="273918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+mj-lt"/>
          </a:endParaRPr>
        </a:p>
      </dsp:txBody>
      <dsp:txXfrm rot="10800000">
        <a:off x="298476" y="2241147"/>
        <a:ext cx="2108036" cy="2670102"/>
      </dsp:txXfrm>
    </dsp:sp>
    <dsp:sp modelId="{6FA16B87-A873-4A08-A07B-C2D7A16B6B45}">
      <dsp:nvSpPr>
        <dsp:cNvPr id="0" name=""/>
        <dsp:cNvSpPr/>
      </dsp:nvSpPr>
      <dsp:spPr>
        <a:xfrm>
          <a:off x="2711823" y="333514"/>
          <a:ext cx="2222966" cy="15741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4F24AD-0AA2-4E79-95DC-053A6B7C7C5D}">
      <dsp:nvSpPr>
        <dsp:cNvPr id="0" name=""/>
        <dsp:cNvSpPr/>
      </dsp:nvSpPr>
      <dsp:spPr>
        <a:xfrm rot="10800000">
          <a:off x="2700210" y="2241147"/>
          <a:ext cx="2246192" cy="273918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0800000">
        <a:off x="2769288" y="2241147"/>
        <a:ext cx="2108036" cy="2670102"/>
      </dsp:txXfrm>
    </dsp:sp>
    <dsp:sp modelId="{1B4ED664-1587-43B4-9FDC-68DE519E48AF}">
      <dsp:nvSpPr>
        <dsp:cNvPr id="0" name=""/>
        <dsp:cNvSpPr/>
      </dsp:nvSpPr>
      <dsp:spPr>
        <a:xfrm>
          <a:off x="5239789" y="674525"/>
          <a:ext cx="2045764" cy="1064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1B10AB-AAA3-46D3-9B71-B29430F56ED9}">
      <dsp:nvSpPr>
        <dsp:cNvPr id="0" name=""/>
        <dsp:cNvSpPr/>
      </dsp:nvSpPr>
      <dsp:spPr>
        <a:xfrm rot="10800000">
          <a:off x="5171022" y="2241147"/>
          <a:ext cx="2246192" cy="273918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0800000">
        <a:off x="5240100" y="2241147"/>
        <a:ext cx="2108036" cy="2670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9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4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193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5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9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06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65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0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4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3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3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9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06E4-60DC-4C23-BA5E-148E14B31710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89526E-40F2-463B-B047-44459E988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8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7.jpg"/><Relationship Id="rId7" Type="http://schemas.openxmlformats.org/officeDocument/2006/relationships/image" Target="../media/image3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5.jpg"/><Relationship Id="rId4" Type="http://schemas.openxmlformats.org/officeDocument/2006/relationships/image" Target="../media/image31.jp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9D9D"/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47" b="96519" l="4717" r="94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66" y="-545431"/>
            <a:ext cx="8707856" cy="7764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2662" y="2598003"/>
            <a:ext cx="383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Tabiiy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fanlar</a:t>
            </a:r>
            <a:endParaRPr lang="ru-RU" sz="4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7053" y="3336758"/>
            <a:ext cx="158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9900"/>
                </a:solidFill>
                <a:latin typeface="+mj-lt"/>
              </a:rPr>
              <a:t>2-sinf</a:t>
            </a:r>
            <a:endParaRPr lang="ru-RU" sz="4000" b="1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493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990"/>
            <a:ext cx="12192000" cy="775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701" y="174889"/>
            <a:ext cx="919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+mj-lt"/>
              </a:rPr>
              <a:t>O‘t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 – </a:t>
            </a:r>
            <a:r>
              <a:rPr lang="en-US" sz="4000" b="1" dirty="0" err="1" smtClean="0">
                <a:solidFill>
                  <a:srgbClr val="0070C0"/>
                </a:solidFill>
                <a:latin typeface="+mj-lt"/>
              </a:rPr>
              <a:t>o‘simliklar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+mj-lt"/>
              </a:rPr>
              <a:t>bu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 – ….</a:t>
            </a:r>
            <a:endParaRPr lang="ru-RU" sz="4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7542" y="720750"/>
            <a:ext cx="93872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Yaylov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adirlar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o‘tlar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bilan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qoplangan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Ariq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</a:p>
          <a:p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bo‘ylarida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dala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chetlarida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o‘tlar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qalin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bo‘lib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o‘sadi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Ayrim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o‘tlar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dorivor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hisoblanadi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Masalan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: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zubturum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barglari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yara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bo‘lgan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ari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chaqqan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joyiga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qo‘yiladi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.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1026" name="Picture 2" descr="Баргизубнинг (Зубтурум) хосиятлари — Biosfera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4" y="3208444"/>
            <a:ext cx="3397523" cy="24525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alq tabobati muolajalari: Ular qatorida zararlilari ham b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25" y="3221507"/>
            <a:ext cx="3175453" cy="23785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550"/>
            <a:ext cx="12192000" cy="775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313" y="242637"/>
            <a:ext cx="9196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O‘t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-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o‘simliklar</a:t>
            </a:r>
            <a:endParaRPr lang="ru-RU" sz="4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1049" y="1008183"/>
            <a:ext cx="8373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•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yashil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poyaga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ega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;</a:t>
            </a:r>
          </a:p>
          <a:p>
            <a:r>
              <a:rPr lang="nb-NO" sz="3200" dirty="0">
                <a:solidFill>
                  <a:srgbClr val="FF0000"/>
                </a:solidFill>
                <a:latin typeface="+mj-lt"/>
              </a:rPr>
              <a:t>• bir yillik, ikki yillik va ko‘p yillik bo‘ladi.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48" y="2524376"/>
            <a:ext cx="8330866" cy="2454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69" y="340583"/>
            <a:ext cx="1448281" cy="19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550"/>
            <a:ext cx="12192000" cy="775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313" y="242637"/>
            <a:ext cx="919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06" y="1758049"/>
            <a:ext cx="8199773" cy="3668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88414" y="535025"/>
            <a:ext cx="9393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+mj-lt"/>
              </a:rPr>
              <a:t>Quyidagi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o‘simliklarining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o‘zaro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endParaRPr lang="en-US" sz="3200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o‘xshashligi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farqi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</a:rPr>
              <a:t>jihatidan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ayting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.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0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" y="713507"/>
            <a:ext cx="10022930" cy="616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206" y="1455286"/>
            <a:ext cx="3809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sershox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bo’yi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m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gacha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boradi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aprel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oyida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gullaydi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iyun-oktabrda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pishadi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urug‘idan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payvandlash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ko‘paytiriladi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0794" y="1404303"/>
            <a:ext cx="47189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Anor –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tarsimon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shoxlari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tikanli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iyun-iyulda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gullaydi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Kuzda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xashak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qamish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yopiladi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Sentyabr</a:t>
            </a:r>
            <a:endParaRPr lang="en-US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yarmida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pishadi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Qalamchadan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ko‘paytiriladi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5383" y="198528"/>
            <a:ext cx="4767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Taqqoslash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0" y="967969"/>
            <a:ext cx="2076014" cy="1408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91" y="713507"/>
            <a:ext cx="1883059" cy="1477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44983" y="1881051"/>
            <a:ext cx="2769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       1.Olma </a:t>
            </a:r>
          </a:p>
          <a:p>
            <a:r>
              <a:rPr lang="en-US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  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anor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har</a:t>
            </a:r>
            <a:endParaRPr lang="en-US" sz="2800" dirty="0">
              <a:solidFill>
                <a:srgbClr val="00990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ikkisi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ham-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meva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;</a:t>
            </a:r>
          </a:p>
          <a:p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2.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Olma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anor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shifobaxsh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;</a:t>
            </a:r>
          </a:p>
          <a:p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3.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Olma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anor</a:t>
            </a:r>
            <a:endParaRPr lang="en-US" sz="2800" dirty="0">
              <a:solidFill>
                <a:srgbClr val="00990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 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tirik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organiz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-</a:t>
            </a:r>
          </a:p>
          <a:p>
            <a:r>
              <a:rPr lang="en-US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 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lardir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.</a:t>
            </a:r>
            <a:endParaRPr lang="ru-RU" sz="2800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2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990"/>
            <a:ext cx="12192000" cy="7753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0424" y="258679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287" y="1028120"/>
            <a:ext cx="8617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1.Daraxt ,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nomlari-dan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tadan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yashaydigan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hududda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uyingizda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o‘t-o‘simliklar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kuzating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Rasmini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ishlang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39" y="3489407"/>
            <a:ext cx="2863228" cy="27996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272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9D9D"/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47" b="96519" l="4717" r="94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66" y="-545431"/>
            <a:ext cx="8707856" cy="7764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6619" y="2644170"/>
            <a:ext cx="4233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E’tiboringiz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uchun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rahmat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!</a:t>
            </a:r>
            <a:endParaRPr lang="ru-RU" sz="48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50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2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" y="285500"/>
            <a:ext cx="2357192" cy="2249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71" y="1772902"/>
            <a:ext cx="2863228" cy="2799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17" y="2990014"/>
            <a:ext cx="2399143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12" y="149140"/>
            <a:ext cx="1820999" cy="3247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54" y="0"/>
            <a:ext cx="2026115" cy="26895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54" y="4704514"/>
            <a:ext cx="1951622" cy="1951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1" y="1972552"/>
            <a:ext cx="2400300" cy="2400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7" y="-140267"/>
            <a:ext cx="2197848" cy="2970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" y="4367052"/>
            <a:ext cx="4913318" cy="220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0" y="1275136"/>
            <a:ext cx="8665029" cy="55828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75136"/>
            <a:ext cx="3526970" cy="5582864"/>
          </a:xfrm>
          <a:prstGeom prst="rect">
            <a:avLst/>
          </a:prstGeom>
          <a:solidFill>
            <a:srgbClr val="72C14F"/>
          </a:solidFill>
          <a:ln>
            <a:solidFill>
              <a:srgbClr val="72C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4" y="-188687"/>
            <a:ext cx="8238188" cy="350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138" y="781184"/>
            <a:ext cx="5550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+mj-lt"/>
              </a:rPr>
              <a:t>II 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b</a:t>
            </a:r>
            <a:r>
              <a:rPr lang="en-US" sz="4800" b="1" dirty="0" smtClean="0">
                <a:solidFill>
                  <a:srgbClr val="002060"/>
                </a:solidFill>
                <a:latin typeface="+mj-lt"/>
              </a:rPr>
              <a:t>ob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+mj-lt"/>
              </a:rPr>
              <a:t>O‘simliklar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5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24" y="2957417"/>
            <a:ext cx="2695359" cy="36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"/>
            <a:ext cx="12192000" cy="796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3025" y="1085850"/>
            <a:ext cx="950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+mj-lt"/>
              </a:rPr>
              <a:t>Mavzu</a:t>
            </a:r>
            <a:r>
              <a:rPr lang="en-US" sz="5400" b="1" dirty="0" smtClean="0">
                <a:solidFill>
                  <a:srgbClr val="FFFF00"/>
                </a:solidFill>
                <a:latin typeface="+mj-lt"/>
              </a:rPr>
              <a:t>:</a:t>
            </a:r>
            <a:r>
              <a:rPr lang="en-US" sz="5400" b="1" dirty="0" smtClean="0">
                <a:latin typeface="+mj-lt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+mj-lt"/>
              </a:rPr>
              <a:t>O‘simliklarning</a:t>
            </a:r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sz="54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5400" b="1" dirty="0" err="1" smtClean="0">
                <a:solidFill>
                  <a:schemeClr val="bg1"/>
                </a:solidFill>
                <a:latin typeface="+mj-lt"/>
              </a:rPr>
              <a:t>ilma-xilligi</a:t>
            </a:r>
            <a:endParaRPr lang="ru-RU" sz="5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02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047"/>
            <a:ext cx="12192000" cy="775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313" y="242637"/>
            <a:ext cx="919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+mj-lt"/>
              </a:rPr>
              <a:t>Eslab</a:t>
            </a:r>
            <a:r>
              <a:rPr lang="en-US" sz="4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+mj-lt"/>
              </a:rPr>
              <a:t>ko‘ring</a:t>
            </a:r>
            <a:r>
              <a:rPr lang="en-US" sz="4800" b="1" dirty="0" smtClean="0">
                <a:solidFill>
                  <a:srgbClr val="0070C0"/>
                </a:solidFill>
                <a:latin typeface="+mj-lt"/>
              </a:rPr>
              <a:t>:</a:t>
            </a:r>
            <a:endParaRPr lang="ru-RU" sz="4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1274" y="1047553"/>
            <a:ext cx="9018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O‘simliklar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dunyosi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deganda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nimani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tushunasiz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?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78608182"/>
              </p:ext>
            </p:extLst>
          </p:nvPr>
        </p:nvGraphicFramePr>
        <p:xfrm>
          <a:off x="1902336" y="1680304"/>
          <a:ext cx="7646613" cy="498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85852" y="3734779"/>
            <a:ext cx="21379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Daraxt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–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tana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va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shoxlari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yog‘ochlan-gan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ko‘p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yillik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o‘sim-lik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.  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9574" y="3868673"/>
            <a:ext cx="23290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Butaning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–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tagidan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bir-biriga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teng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tana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poyalari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o‘sadi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va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to‘p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bo‘lib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rivojlanadi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.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81044" y="3798164"/>
            <a:ext cx="22980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700" dirty="0" err="1" smtClean="0">
                <a:solidFill>
                  <a:schemeClr val="bg1"/>
                </a:solidFill>
                <a:latin typeface="+mj-lt"/>
              </a:rPr>
              <a:t>O‘tlar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700" dirty="0" err="1" smtClean="0">
                <a:solidFill>
                  <a:schemeClr val="bg1"/>
                </a:solidFill>
                <a:latin typeface="+mj-lt"/>
              </a:rPr>
              <a:t>bir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+mj-lt"/>
              </a:rPr>
              <a:t>yil</a:t>
            </a:r>
            <a:r>
              <a:rPr lang="en-US" sz="2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+mj-lt"/>
              </a:rPr>
              <a:t>davomida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+mj-lt"/>
              </a:rPr>
              <a:t>urug‘idan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+mj-lt"/>
              </a:rPr>
              <a:t>unib</a:t>
            </a:r>
            <a:r>
              <a:rPr lang="en-US" sz="2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+mj-lt"/>
              </a:rPr>
              <a:t>chiqib</a:t>
            </a:r>
            <a:r>
              <a:rPr lang="en-US" sz="27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+mj-lt"/>
              </a:rPr>
              <a:t>o‘sib</a:t>
            </a:r>
            <a:r>
              <a:rPr lang="en-US" sz="27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700" dirty="0" err="1" smtClean="0">
                <a:solidFill>
                  <a:schemeClr val="bg1"/>
                </a:solidFill>
                <a:latin typeface="+mj-lt"/>
              </a:rPr>
              <a:t>gullaydigan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700" dirty="0" err="1" smtClean="0">
                <a:solidFill>
                  <a:schemeClr val="bg1"/>
                </a:solidFill>
                <a:latin typeface="+mj-lt"/>
              </a:rPr>
              <a:t>o‘simlik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. </a:t>
            </a:r>
            <a:endParaRPr lang="ru-RU" sz="2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7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550"/>
            <a:ext cx="12192000" cy="775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9743" y="226595"/>
            <a:ext cx="6672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8128" y="68476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+mj-lt"/>
              </a:rPr>
              <a:t>                       </a:t>
            </a:r>
            <a:r>
              <a:rPr lang="en-US" sz="3200" b="1" dirty="0" err="1" smtClean="0">
                <a:solidFill>
                  <a:srgbClr val="009900"/>
                </a:solidFill>
                <a:latin typeface="+mj-lt"/>
              </a:rPr>
              <a:t>Daraxtlar</a:t>
            </a:r>
            <a:r>
              <a:rPr lang="en-US" sz="3200" b="1" dirty="0" smtClean="0">
                <a:solidFill>
                  <a:srgbClr val="009900"/>
                </a:solidFill>
                <a:latin typeface="+mj-lt"/>
              </a:rPr>
              <a:t>: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•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poyasi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bitta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yog‘ochlashgan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;</a:t>
            </a:r>
          </a:p>
          <a:p>
            <a:r>
              <a:rPr lang="en-US" sz="3200" dirty="0">
                <a:solidFill>
                  <a:srgbClr val="7030A0"/>
                </a:solidFill>
                <a:latin typeface="+mj-lt"/>
              </a:rPr>
              <a:t>•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poyasi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har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yili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yo‘g‘onlashadi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;</a:t>
            </a:r>
          </a:p>
          <a:p>
            <a:r>
              <a:rPr lang="en-US" sz="3200" dirty="0">
                <a:solidFill>
                  <a:srgbClr val="7030A0"/>
                </a:solidFill>
                <a:latin typeface="+mj-lt"/>
              </a:rPr>
              <a:t>•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shox-shabbaga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ega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;</a:t>
            </a:r>
          </a:p>
          <a:p>
            <a:r>
              <a:rPr lang="en-US" sz="3200" dirty="0">
                <a:solidFill>
                  <a:srgbClr val="7030A0"/>
                </a:solidFill>
                <a:latin typeface="+mj-lt"/>
              </a:rPr>
              <a:t>•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ko‘p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yillik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o‘simlik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813" y="3033887"/>
            <a:ext cx="2096253" cy="2004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558" y="1343266"/>
            <a:ext cx="3027202" cy="2329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3745" y="4444397"/>
            <a:ext cx="195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Olma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daraxti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4196" y="3496766"/>
            <a:ext cx="284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+mj-lt"/>
              </a:rPr>
              <a:t>Chinor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        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Terak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89" y="4075338"/>
            <a:ext cx="1703876" cy="24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550"/>
            <a:ext cx="12192000" cy="775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313" y="242637"/>
            <a:ext cx="919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+mj-lt"/>
              </a:rPr>
              <a:t>Qiziqarli</a:t>
            </a:r>
            <a:r>
              <a:rPr lang="en-US" sz="4800" b="1" dirty="0" smtClean="0">
                <a:solidFill>
                  <a:srgbClr val="0070C0"/>
                </a:solidFill>
                <a:latin typeface="+mj-lt"/>
              </a:rPr>
              <a:t>…</a:t>
            </a:r>
            <a:endParaRPr lang="ru-RU" sz="4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228" y="1073634"/>
            <a:ext cx="8660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    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Daraxtlarning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 ham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insonlar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kabi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yoshlari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bor.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Qanday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deysizmi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?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Siz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ham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daraxtlarning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yoshini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topa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olasiz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Daraxt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yoshi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undagi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halqalar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soniga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bog‘liq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Halqalar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soni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nechtaga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teng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bo‘lsa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daraxt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ham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o‘sha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yoshda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bo‘ladi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Bitta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halqa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–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bitta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yosh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hisoblanadi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To‘q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rangli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halqalar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yillik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halqalardir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Daraxtdagi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och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halqalar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bahor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faslida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oziq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suv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yetarli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bo‘lgani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uchun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och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rangda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yoz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faslida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suv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kamaygani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,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kuz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faslida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harorat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pasaygani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sabab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halqalar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rangi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+mj-lt"/>
              </a:rPr>
              <a:t>to‘qlashadi</a:t>
            </a:r>
            <a:r>
              <a:rPr lang="en-US" sz="2800" dirty="0" smtClean="0">
                <a:solidFill>
                  <a:srgbClr val="009900"/>
                </a:solidFill>
                <a:latin typeface="+mj-lt"/>
              </a:rPr>
              <a:t>.</a:t>
            </a:r>
            <a:endParaRPr lang="ru-RU" sz="28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366" y="4692585"/>
            <a:ext cx="3135085" cy="2020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042366" y="6413863"/>
            <a:ext cx="3135085" cy="311928"/>
          </a:xfrm>
          <a:prstGeom prst="rect">
            <a:avLst/>
          </a:prstGeom>
          <a:solidFill>
            <a:srgbClr val="387531"/>
          </a:solidFill>
          <a:ln>
            <a:solidFill>
              <a:srgbClr val="377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39145" y="300527"/>
            <a:ext cx="3879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Daraxt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necha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yoshda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bo‘lgan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?</a:t>
            </a:r>
            <a:endParaRPr lang="ru-RU" sz="7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82" y="3656433"/>
            <a:ext cx="2952621" cy="2893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2" y="0"/>
            <a:ext cx="6497053" cy="66548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4061" y="1458808"/>
            <a:ext cx="41278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+mj-lt"/>
              </a:rPr>
              <a:t>Daraxt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poyasining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ko‘ndalang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kesimida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halqasimon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chiziqlar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+mj-lt"/>
              </a:rPr>
              <a:t>ko‘rinadi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 Bu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chiziqlar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yillik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halqalardir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Yillik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halqalar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soniga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qarab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daraxtning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yoshini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bilish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mumkin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.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522" y="1563311"/>
            <a:ext cx="2989096" cy="1976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45" y="999534"/>
            <a:ext cx="2863228" cy="2799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46056" y="1075880"/>
            <a:ext cx="1452424" cy="830997"/>
          </a:xfrm>
          <a:prstGeom prst="rect">
            <a:avLst/>
          </a:prstGeom>
          <a:solidFill>
            <a:srgbClr val="E4E6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Javob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9 </a:t>
            </a:r>
            <a:r>
              <a:rPr lang="en-US" sz="2400" dirty="0" err="1" smtClean="0">
                <a:solidFill>
                  <a:srgbClr val="7030A0"/>
                </a:solidFill>
                <a:latin typeface="+mj-lt"/>
              </a:rPr>
              <a:t>yoshda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7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550"/>
            <a:ext cx="12192000" cy="775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313" y="242637"/>
            <a:ext cx="919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+mj-lt"/>
              </a:rPr>
              <a:t>Butalar</a:t>
            </a:r>
            <a:r>
              <a:rPr lang="en-US" sz="4800" b="1" dirty="0" smtClean="0">
                <a:solidFill>
                  <a:srgbClr val="0070C0"/>
                </a:solidFill>
                <a:latin typeface="+mj-lt"/>
              </a:rPr>
              <a:t> </a:t>
            </a:r>
            <a:endParaRPr lang="ru-RU" sz="4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8" y="986382"/>
            <a:ext cx="8629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  Tog‘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bag‘irlarida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cho‘lda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o‘sadigan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butalar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ham bor. 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925" y="1932970"/>
            <a:ext cx="8629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Madaniy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butalarga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anjir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limon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malina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qorag‘at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smorodina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),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maymunjon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kiradi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.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4479" y="2922936"/>
            <a:ext cx="9091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  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Manzarali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butalar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changdan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himoya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qilish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yo‘l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chetini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chegarani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o‘rash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ekiladi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+mj-lt"/>
              </a:rPr>
              <a:t>A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tirgul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nastarin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shamshod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kabi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turlari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bor.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8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550"/>
            <a:ext cx="12192000" cy="775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313" y="242637"/>
            <a:ext cx="919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+mj-lt"/>
              </a:rPr>
              <a:t>Buta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: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8588" y="1091212"/>
            <a:ext cx="8486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•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bir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nechta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yog‘ochlashgan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poyaga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ega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;</a:t>
            </a:r>
          </a:p>
          <a:p>
            <a:r>
              <a:rPr lang="en-US" sz="3200" dirty="0">
                <a:solidFill>
                  <a:srgbClr val="009900"/>
                </a:solidFill>
                <a:latin typeface="+mj-lt"/>
              </a:rPr>
              <a:t>•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shox-shabbali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;</a:t>
            </a:r>
          </a:p>
          <a:p>
            <a:r>
              <a:rPr lang="en-US" sz="3200" dirty="0">
                <a:solidFill>
                  <a:srgbClr val="009900"/>
                </a:solidFill>
                <a:latin typeface="+mj-lt"/>
              </a:rPr>
              <a:t>•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ko‘p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yillik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o‘simlik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.</a:t>
            </a:r>
            <a:endParaRPr lang="ru-RU" sz="7200" b="1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32" y="242637"/>
            <a:ext cx="24003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00674" y="1526966"/>
            <a:ext cx="1572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Yodda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tuting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0367" y="2756916"/>
            <a:ext cx="9147483" cy="267765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,</a:t>
            </a:r>
          </a:p>
          <a:p>
            <a:endParaRPr lang="en-US" sz="2800" b="1" dirty="0">
              <a:solidFill>
                <a:srgbClr val="7030A0"/>
              </a:solidFill>
              <a:latin typeface="+mj-lt"/>
            </a:endParaRPr>
          </a:p>
          <a:p>
            <a:endParaRPr lang="en-US" sz="2800" b="1" dirty="0" smtClean="0">
              <a:solidFill>
                <a:srgbClr val="7030A0"/>
              </a:solidFill>
              <a:latin typeface="+mj-lt"/>
            </a:endParaRPr>
          </a:p>
          <a:p>
            <a:endParaRPr lang="en-US" sz="2800" b="1" dirty="0" smtClean="0">
              <a:solidFill>
                <a:srgbClr val="7030A0"/>
              </a:solidFill>
              <a:latin typeface="+mj-lt"/>
            </a:endParaRPr>
          </a:p>
          <a:p>
            <a:endParaRPr lang="en-US" sz="2800" b="1" dirty="0">
              <a:solidFill>
                <a:srgbClr val="7030A0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Anor          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Nastarin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     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Na’matak</a:t>
            </a:r>
            <a:endParaRPr lang="en-US" sz="2800" b="1" dirty="0" smtClean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026" name="Picture 2" descr="Anor daraxtini qanday boqish kerak. Anorlarning eng yaxshi navlari: ta&amp;#39;rif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02" y="2809092"/>
            <a:ext cx="2720187" cy="2036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edges: ekish va ko&amp;#39;paytirish, yetishtirish va parvarishlash. Hedges  yaratish uchun o&amp;#39;simliklar navlari va turlari , oziqlantirish va sug&amp;#39;orish,  foto va vid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38" y="2840156"/>
            <a:ext cx="3017171" cy="1974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Шиповник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58" y="2840156"/>
            <a:ext cx="2857500" cy="1981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89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1621</TotalTime>
  <Words>482</Words>
  <Application>Microsoft Office PowerPoint</Application>
  <PresentationFormat>Широкоэкранный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Sh. Abdulaziz</cp:lastModifiedBy>
  <cp:revision>72</cp:revision>
  <dcterms:created xsi:type="dcterms:W3CDTF">2021-08-19T17:13:02Z</dcterms:created>
  <dcterms:modified xsi:type="dcterms:W3CDTF">2021-08-23T00:13:42Z</dcterms:modified>
</cp:coreProperties>
</file>