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9" r:id="rId4"/>
    <p:sldId id="283" r:id="rId5"/>
    <p:sldId id="281" r:id="rId6"/>
    <p:sldId id="269" r:id="rId7"/>
    <p:sldId id="275" r:id="rId8"/>
    <p:sldId id="277" r:id="rId9"/>
    <p:sldId id="267" r:id="rId10"/>
    <p:sldId id="268" r:id="rId11"/>
    <p:sldId id="27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9900"/>
    <a:srgbClr val="DA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81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813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20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672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4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7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7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13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7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37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581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0F6E1-76FE-48F4-B1B8-53CED31BB4A3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839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6.jpg"/><Relationship Id="rId7" Type="http://schemas.openxmlformats.org/officeDocument/2006/relationships/image" Target="../media/image2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11" Type="http://schemas.microsoft.com/office/2007/relationships/hdphoto" Target="../media/hdphoto1.wdp"/><Relationship Id="rId5" Type="http://schemas.openxmlformats.org/officeDocument/2006/relationships/image" Target="../media/image28.jpg"/><Relationship Id="rId10" Type="http://schemas.openxmlformats.org/officeDocument/2006/relationships/image" Target="../media/image21.png"/><Relationship Id="rId4" Type="http://schemas.openxmlformats.org/officeDocument/2006/relationships/image" Target="../media/image27.jp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3768"/>
            <a:ext cx="12192001" cy="82777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1824" y="2158484"/>
            <a:ext cx="58483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+mj-lt"/>
              </a:rPr>
              <a:t>Tabiiy</a:t>
            </a:r>
            <a:r>
              <a:rPr lang="en-US" sz="66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+mj-lt"/>
              </a:rPr>
              <a:t>fanlar</a:t>
            </a:r>
            <a:endParaRPr lang="ru-RU" sz="6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34250" y="3266480"/>
            <a:ext cx="2228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+mj-lt"/>
              </a:rPr>
              <a:t>2-sinf</a:t>
            </a:r>
            <a:endParaRPr lang="ru-RU" sz="5400" b="1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5330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73768"/>
            <a:ext cx="12192001" cy="82777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05174" y="2082284"/>
            <a:ext cx="58483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+mj-lt"/>
              </a:rPr>
              <a:t>E’tiboringiz</a:t>
            </a:r>
            <a:r>
              <a:rPr lang="en-US" sz="66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+mj-lt"/>
              </a:rPr>
              <a:t>uchun</a:t>
            </a:r>
            <a:r>
              <a:rPr lang="en-US" sz="66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+mj-lt"/>
              </a:rPr>
              <a:t>rahmat</a:t>
            </a:r>
            <a:r>
              <a:rPr lang="en-US" sz="6600" b="1" dirty="0" smtClean="0">
                <a:solidFill>
                  <a:schemeClr val="bg1"/>
                </a:solidFill>
                <a:latin typeface="+mj-lt"/>
              </a:rPr>
              <a:t>!</a:t>
            </a:r>
            <a:endParaRPr lang="ru-RU" sz="6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453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21" y="285500"/>
            <a:ext cx="2357192" cy="2249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371" y="1772902"/>
            <a:ext cx="2863228" cy="27996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312" y="149140"/>
            <a:ext cx="1820999" cy="32475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54" y="0"/>
            <a:ext cx="2026115" cy="2689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8" y="4221707"/>
            <a:ext cx="4827170" cy="23083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499" y="4534050"/>
            <a:ext cx="1951622" cy="19516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35" y="1972553"/>
            <a:ext cx="2400300" cy="2400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17" y="-140267"/>
            <a:ext cx="2197848" cy="29700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27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504" y="2426203"/>
            <a:ext cx="2871321" cy="410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7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05100" y="-2228850"/>
            <a:ext cx="6858000" cy="113157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05709" y="2539484"/>
            <a:ext cx="605678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4800" b="1" dirty="0" err="1" smtClean="0">
                <a:solidFill>
                  <a:srgbClr val="FF0000"/>
                </a:solidFill>
                <a:latin typeface="+mj-lt"/>
              </a:rPr>
              <a:t>Mavzu</a:t>
            </a:r>
            <a:r>
              <a:rPr lang="en-AU" sz="4800" b="1" dirty="0" smtClean="0">
                <a:solidFill>
                  <a:srgbClr val="FF0000"/>
                </a:solidFill>
                <a:latin typeface="+mj-lt"/>
              </a:rPr>
              <a:t>: </a:t>
            </a:r>
            <a:r>
              <a:rPr lang="en-AU" sz="4400" b="1" dirty="0" smtClean="0">
                <a:solidFill>
                  <a:srgbClr val="7030A0"/>
                </a:solidFill>
                <a:latin typeface="+mj-lt"/>
              </a:rPr>
              <a:t>I bob </a:t>
            </a:r>
            <a:r>
              <a:rPr lang="en-AU" sz="4400" b="1" dirty="0" err="1" smtClean="0">
                <a:solidFill>
                  <a:srgbClr val="7030A0"/>
                </a:solidFill>
                <a:latin typeface="+mj-lt"/>
              </a:rPr>
              <a:t>yuzasidan</a:t>
            </a:r>
            <a:r>
              <a:rPr lang="en-AU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4400" b="1" dirty="0" err="1" smtClean="0">
                <a:solidFill>
                  <a:srgbClr val="7030A0"/>
                </a:solidFill>
                <a:latin typeface="+mj-lt"/>
              </a:rPr>
              <a:t>topshiriqlar</a:t>
            </a:r>
            <a:endParaRPr lang="ru-RU" sz="44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335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Mustaqil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topshiriqni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tekshirish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: 11-bet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8354" y="1525208"/>
            <a:ext cx="90786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jonsiz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tabiatning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bog‘liqligiga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1131" y="2952206"/>
            <a:ext cx="7471955" cy="246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04685" y="2602426"/>
            <a:ext cx="10424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   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Xulosa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Jonsiz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tirik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organizmlar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bir-biri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bilan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o‘za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-</a:t>
            </a:r>
          </a:p>
          <a:p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ro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bog‘langan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Baliqlar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yashashi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uchun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suvda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erigan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kislorodlardan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(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jabralari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orqali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)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nafas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oladi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(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baliq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–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tirik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organizm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suv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–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jonsiz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tabiat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).</a:t>
            </a:r>
          </a:p>
          <a:p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931" y="4287569"/>
            <a:ext cx="4585063" cy="3175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040881" y="4596531"/>
            <a:ext cx="1214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+mj-lt"/>
              </a:rPr>
              <a:t>jabralar</a:t>
            </a: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199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21131" y="2952206"/>
            <a:ext cx="7471955" cy="246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40970" y="936269"/>
            <a:ext cx="99277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   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Xulosa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O‘simliklar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havodagi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karbonat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angidridni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yutib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o‘zidan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kislorod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chiqaradi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(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o‘simliklar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–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tirik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orga-nizmlar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havo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–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jonsiz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tabiat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)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</a:p>
          <a:p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281" y="2572448"/>
            <a:ext cx="5817150" cy="39406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91348" y="5873820"/>
            <a:ext cx="73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+mj-lt"/>
              </a:rPr>
              <a:t>Suv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11187" y="2870796"/>
            <a:ext cx="1484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70C0"/>
                </a:solidFill>
                <a:latin typeface="+mj-lt"/>
              </a:rPr>
              <a:t>Quyosh</a:t>
            </a:r>
            <a:r>
              <a:rPr lang="en-US" sz="2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+mj-lt"/>
              </a:rPr>
              <a:t>nuri</a:t>
            </a:r>
            <a:endParaRPr lang="ru-RU" sz="2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66300" y="4410926"/>
            <a:ext cx="1484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70C0"/>
                </a:solidFill>
                <a:latin typeface="+mj-lt"/>
              </a:rPr>
              <a:t>Karbonat</a:t>
            </a:r>
            <a:r>
              <a:rPr lang="en-US" sz="2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+mj-lt"/>
              </a:rPr>
              <a:t>angidrid</a:t>
            </a:r>
            <a:endParaRPr lang="ru-RU" sz="2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33120" y="4564814"/>
            <a:ext cx="1484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70C0"/>
                </a:solidFill>
                <a:latin typeface="+mj-lt"/>
              </a:rPr>
              <a:t>Kislorod</a:t>
            </a:r>
            <a:r>
              <a:rPr lang="en-US" sz="2000" b="1" dirty="0" smtClean="0">
                <a:solidFill>
                  <a:srgbClr val="0070C0"/>
                </a:solidFill>
                <a:latin typeface="+mj-lt"/>
              </a:rPr>
              <a:t> </a:t>
            </a:r>
            <a:endParaRPr lang="ru-RU" sz="2000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723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03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587829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“</a:t>
            </a:r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To‘rtinchisi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ortiqcha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” </a:t>
            </a:r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mashqi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: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8102" y="1642754"/>
            <a:ext cx="8134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1.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Atirgul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             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bakteriya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tipratikan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; 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8102" y="2310293"/>
            <a:ext cx="6501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2.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S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uv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havo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                  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tuproq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;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8102" y="3054519"/>
            <a:ext cx="7824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3.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Oziqlanish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nafas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olish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      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o‘sish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;</a:t>
            </a:r>
            <a:r>
              <a:rPr lang="en-US" dirty="0" smtClean="0">
                <a:solidFill>
                  <a:srgbClr val="009900"/>
                </a:solidFill>
                <a:latin typeface="+mj-lt"/>
              </a:rPr>
              <a:t>;</a:t>
            </a:r>
            <a:endParaRPr lang="ru-RU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8102" y="3814669"/>
            <a:ext cx="6348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4. 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Tog‘, oy,                    tosh;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09950" y="1617129"/>
            <a:ext cx="1473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quyosh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,</a:t>
            </a:r>
            <a:endParaRPr lang="ru-RU" sz="3200" dirty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15681" y="2301311"/>
            <a:ext cx="21675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zamburug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‘, </a:t>
            </a:r>
            <a:endParaRPr lang="ru-RU" sz="3200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39248" y="3042107"/>
            <a:ext cx="933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suv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, </a:t>
            </a:r>
            <a:endParaRPr lang="ru-RU" sz="3200" dirty="0"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83956" y="3805423"/>
            <a:ext cx="1906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ko‘payish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,</a:t>
            </a:r>
            <a:endParaRPr lang="ru-RU" sz="3200" dirty="0">
              <a:latin typeface="+mj-l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768" y="3384172"/>
            <a:ext cx="2643010" cy="26430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701580" y="4909439"/>
            <a:ext cx="2149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Qoyil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!</a:t>
            </a:r>
            <a:endParaRPr lang="ru-RU" sz="36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984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940526"/>
            <a:ext cx="4762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1.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+mj-lt"/>
              </a:rPr>
              <a:t>Tirik</a:t>
            </a:r>
            <a:r>
              <a:rPr lang="en-US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+mj-lt"/>
              </a:rPr>
              <a:t>organizmlarni</a:t>
            </a:r>
            <a:r>
              <a:rPr lang="en-US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+mj-lt"/>
              </a:rPr>
              <a:t>aniqlang</a:t>
            </a:r>
            <a:r>
              <a:rPr lang="en-US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+mj-lt"/>
              </a:rPr>
              <a:t>va</a:t>
            </a:r>
            <a:r>
              <a:rPr lang="en-US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+mj-lt"/>
              </a:rPr>
              <a:t>nomlarini</a:t>
            </a:r>
            <a:r>
              <a:rPr lang="en-US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ayting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(12-bet).</a:t>
            </a:r>
            <a:endParaRPr lang="ru-RU" sz="36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519" y="446935"/>
            <a:ext cx="5910236" cy="5964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56036" y="2694852"/>
            <a:ext cx="48231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1 -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xona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guli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3 -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qo‘ziqorin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(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zamburug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‘)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5 -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shilliqurt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8 -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yashil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bronza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qo‘ng‘izi</a:t>
            </a:r>
            <a:endParaRPr lang="en-US" sz="3200" dirty="0" smtClean="0">
              <a:solidFill>
                <a:srgbClr val="009900"/>
              </a:solidFill>
              <a:latin typeface="+mj-lt"/>
            </a:endParaRP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9 -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kaktus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. 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541" y="473062"/>
            <a:ext cx="1873105" cy="18913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8138" y="446935"/>
            <a:ext cx="2026512" cy="1960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1772" y="2509513"/>
            <a:ext cx="1946366" cy="18404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7162" y="4480445"/>
            <a:ext cx="1894703" cy="18289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3536" y="4466052"/>
            <a:ext cx="1918971" cy="186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940526"/>
            <a:ext cx="47621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+mj-lt"/>
              </a:rPr>
              <a:t>2</a:t>
            </a:r>
            <a:r>
              <a:rPr lang="en-US" sz="3200" b="1" dirty="0" smtClean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Jonsiz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tabiat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jismlarini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aniqlang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va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nomlarini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ayting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.</a:t>
            </a:r>
            <a:endParaRPr lang="ru-RU" sz="32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519" y="446935"/>
            <a:ext cx="5910236" cy="5964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613971" y="2700776"/>
            <a:ext cx="40625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2 -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suv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4 -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quyosh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6 -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tuproq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7 -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yer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shari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9738" y="487778"/>
            <a:ext cx="1931680" cy="18390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8771" y="2524185"/>
            <a:ext cx="1886875" cy="17841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4481" y="2524185"/>
            <a:ext cx="1863896" cy="17856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4897" y="4495593"/>
            <a:ext cx="1860749" cy="17821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239" y="3774238"/>
            <a:ext cx="1423627" cy="192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940526"/>
            <a:ext cx="47621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+mj-lt"/>
              </a:rPr>
              <a:t>3</a:t>
            </a:r>
            <a:r>
              <a:rPr lang="en-US" sz="3200" b="1" dirty="0" smtClean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Qaysi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raqamlar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bilan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o‘simlik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zamburug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‘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yoki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hayvonlar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berilgan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?</a:t>
            </a:r>
            <a:endParaRPr lang="en-US" sz="3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519" y="446935"/>
            <a:ext cx="5910236" cy="5964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613971" y="2917932"/>
            <a:ext cx="40625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1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9 -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o‘simliklar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;</a:t>
            </a:r>
            <a:endParaRPr lang="en-US" sz="3200" dirty="0">
              <a:solidFill>
                <a:srgbClr val="009900"/>
              </a:solidFill>
              <a:latin typeface="+mj-lt"/>
            </a:endParaRP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3 -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zamburug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‘;</a:t>
            </a:r>
            <a:endParaRPr lang="en-US" sz="3200" dirty="0">
              <a:solidFill>
                <a:srgbClr val="009900"/>
              </a:solidFill>
              <a:latin typeface="+mj-lt"/>
            </a:endParaRP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5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8-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hayvonlar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;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  <a:p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9834" y="547551"/>
            <a:ext cx="1865812" cy="17621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4740" y="547551"/>
            <a:ext cx="1892686" cy="17621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1772" y="2509513"/>
            <a:ext cx="1946366" cy="18404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7162" y="4480445"/>
            <a:ext cx="1894703" cy="18289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3537" y="4480445"/>
            <a:ext cx="1918971" cy="186529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234" y="4480445"/>
            <a:ext cx="1507092" cy="162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17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9897" y="730667"/>
            <a:ext cx="1030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Mening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tabiatga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qo‘shgan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hissam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: </a:t>
            </a:r>
            <a:endParaRPr lang="ru-RU" sz="40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 flipH="1" flipV="1">
            <a:off x="2242131" y="3626882"/>
            <a:ext cx="1167819" cy="24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 flipV="1">
            <a:off x="2394531" y="3779282"/>
            <a:ext cx="1167819" cy="24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 flipH="1" flipV="1">
            <a:off x="2546931" y="3931682"/>
            <a:ext cx="1167819" cy="24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flipH="1" flipV="1">
            <a:off x="2699331" y="4084082"/>
            <a:ext cx="1167819" cy="24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360571" y="1604015"/>
            <a:ext cx="78867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1. Gul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ko‘chatlari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nihollarni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ekish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;</a:t>
            </a:r>
          </a:p>
          <a:p>
            <a:r>
              <a:rPr lang="en-US" sz="3200" dirty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2.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Ichimlik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suvini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tejash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;  </a:t>
            </a:r>
          </a:p>
          <a:p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3.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Hayvonlarga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g‘amxo‘rlik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qilish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;</a:t>
            </a:r>
          </a:p>
          <a:p>
            <a:r>
              <a:rPr lang="en-US" sz="3200" dirty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4.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Chiqindilarni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maxsus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qutilarga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6600"/>
                </a:solidFill>
                <a:latin typeface="+mj-lt"/>
              </a:rPr>
              <a:t>solish</a:t>
            </a:r>
            <a:r>
              <a:rPr lang="en-US" sz="3200" dirty="0" smtClean="0">
                <a:solidFill>
                  <a:srgbClr val="FF6600"/>
                </a:solidFill>
                <a:latin typeface="+mj-lt"/>
              </a:rPr>
              <a:t>;</a:t>
            </a:r>
            <a:endParaRPr lang="ru-RU" sz="3200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7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010" y="1883544"/>
            <a:ext cx="2871321" cy="41038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1417" y="3874496"/>
            <a:ext cx="2325733" cy="20560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0664" y="3905793"/>
            <a:ext cx="2311929" cy="21234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475" y="3795475"/>
            <a:ext cx="2198891" cy="227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7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263</Words>
  <Application>Microsoft Office PowerPoint</Application>
  <PresentationFormat>Широкоэкранный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Sh. Abdulaziz</cp:lastModifiedBy>
  <cp:revision>64</cp:revision>
  <dcterms:created xsi:type="dcterms:W3CDTF">2021-08-19T16:55:35Z</dcterms:created>
  <dcterms:modified xsi:type="dcterms:W3CDTF">2021-08-23T05:31:31Z</dcterms:modified>
</cp:coreProperties>
</file>