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3" r:id="rId5"/>
    <p:sldId id="281" r:id="rId6"/>
    <p:sldId id="269" r:id="rId7"/>
    <p:sldId id="275" r:id="rId8"/>
    <p:sldId id="277" r:id="rId9"/>
    <p:sldId id="267" r:id="rId10"/>
    <p:sldId id="268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DA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1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1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7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4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6.jpg"/><Relationship Id="rId7" Type="http://schemas.openxmlformats.org/officeDocument/2006/relationships/image" Target="../media/image2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microsoft.com/office/2007/relationships/hdphoto" Target="../media/hdphoto1.wdp"/><Relationship Id="rId5" Type="http://schemas.openxmlformats.org/officeDocument/2006/relationships/image" Target="../media/image28.jpg"/><Relationship Id="rId10" Type="http://schemas.openxmlformats.org/officeDocument/2006/relationships/image" Target="../media/image21.png"/><Relationship Id="rId4" Type="http://schemas.openxmlformats.org/officeDocument/2006/relationships/image" Target="../media/image27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3768"/>
            <a:ext cx="12192001" cy="8277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824" y="2158484"/>
            <a:ext cx="5848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+mj-lt"/>
              </a:rPr>
              <a:t>Tabiiy</a:t>
            </a: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+mj-lt"/>
              </a:rPr>
              <a:t>fanlar</a:t>
            </a: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4250" y="3266480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2-sinf</a:t>
            </a:r>
            <a:endParaRPr lang="ru-RU" sz="5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3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3768"/>
            <a:ext cx="12192001" cy="8277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5174" y="2082284"/>
            <a:ext cx="5848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+mj-lt"/>
              </a:rPr>
              <a:t>E’tiboringiz</a:t>
            </a: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+mj-lt"/>
              </a:rPr>
              <a:t>uchun</a:t>
            </a: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+mj-lt"/>
              </a:rPr>
              <a:t>rahmat</a:t>
            </a: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5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1" y="1772902"/>
            <a:ext cx="2863228" cy="279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" y="4221707"/>
            <a:ext cx="4827170" cy="230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9" y="4534050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" y="1972553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7" y="-140267"/>
            <a:ext cx="2197848" cy="2970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4" y="2426203"/>
            <a:ext cx="2871321" cy="41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5100" y="-2228850"/>
            <a:ext cx="6858000" cy="11315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5709" y="2539484"/>
            <a:ext cx="60567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err="1" smtClean="0">
                <a:solidFill>
                  <a:srgbClr val="FF0000"/>
                </a:solidFill>
                <a:latin typeface="+mj-lt"/>
              </a:rPr>
              <a:t>Mavzu</a:t>
            </a:r>
            <a:r>
              <a:rPr lang="en-AU" sz="48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AU" sz="4400" b="1" dirty="0" smtClean="0">
                <a:solidFill>
                  <a:srgbClr val="7030A0"/>
                </a:solidFill>
                <a:latin typeface="+mj-lt"/>
              </a:rPr>
              <a:t>I bob </a:t>
            </a:r>
            <a:r>
              <a:rPr lang="en-AU" sz="4400" b="1" dirty="0" err="1" smtClean="0">
                <a:solidFill>
                  <a:srgbClr val="7030A0"/>
                </a:solidFill>
                <a:latin typeface="+mj-lt"/>
              </a:rPr>
              <a:t>yuzasidan</a:t>
            </a:r>
            <a:r>
              <a:rPr lang="en-AU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4400" b="1" dirty="0" err="1" smtClean="0">
                <a:solidFill>
                  <a:srgbClr val="7030A0"/>
                </a:solidFill>
                <a:latin typeface="+mj-lt"/>
              </a:rPr>
              <a:t>topshiriqlar</a:t>
            </a:r>
            <a:endParaRPr lang="ru-RU" sz="4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3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Mustaqil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topshiriqni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tekshirish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: 11-bet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8354" y="1525208"/>
            <a:ext cx="9078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jonsiz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bog‘liqligiga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1131" y="2952206"/>
            <a:ext cx="7471955" cy="246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4685" y="2602426"/>
            <a:ext cx="10424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Xulosa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Jonsiz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tirik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organizmlar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bir-biri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bilan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o‘za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-</a:t>
            </a:r>
          </a:p>
          <a:p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ro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bog‘langan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Baliqlar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yashashi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suvda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erigan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kislorodlardan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jabralari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orqali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)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nafas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oladi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baliq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tirik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organizm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jonsiz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tabiat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).</a:t>
            </a:r>
          </a:p>
          <a:p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4287569"/>
            <a:ext cx="4585063" cy="317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40881" y="4596531"/>
            <a:ext cx="121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jabralar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9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2952206"/>
            <a:ext cx="7471955" cy="246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40970" y="936269"/>
            <a:ext cx="9927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Xulosa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havodagi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karbonat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angidridni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yutib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o‘zidan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kislorod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chiqaradi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(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tirik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orga-nizmlar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havo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jonsiz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tabiat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)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1" y="2572448"/>
            <a:ext cx="5817150" cy="394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1348" y="5873820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Suv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187" y="2870796"/>
            <a:ext cx="148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Quyosh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nuri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6300" y="4410926"/>
            <a:ext cx="148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Karbonat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angidrid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120" y="4564814"/>
            <a:ext cx="14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Kislorod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2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“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To‘rtinchisi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ortiqcha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”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mashqi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102" y="1642754"/>
            <a:ext cx="813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1.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Atirgul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          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bakteriya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tipratikan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 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102" y="2310293"/>
            <a:ext cx="650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2.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uv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havo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               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tuproq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8102" y="3054519"/>
            <a:ext cx="782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3.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Oziqlanish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nafas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olish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   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o‘sish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  <a:r>
              <a:rPr lang="en-US" dirty="0" smtClean="0">
                <a:solidFill>
                  <a:srgbClr val="009900"/>
                </a:solidFill>
                <a:latin typeface="+mj-lt"/>
              </a:rPr>
              <a:t>;</a:t>
            </a:r>
            <a:endParaRPr lang="ru-RU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102" y="3814669"/>
            <a:ext cx="634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4. 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Tog‘, oy,                    tosh;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9950" y="1617129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quyosh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,</a:t>
            </a:r>
            <a:endParaRPr lang="ru-RU" sz="32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5681" y="2301311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zamburug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‘, </a:t>
            </a:r>
            <a:endParaRPr lang="ru-RU" sz="32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39248" y="3042107"/>
            <a:ext cx="93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, </a:t>
            </a:r>
            <a:endParaRPr lang="ru-RU" sz="32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3956" y="3805423"/>
            <a:ext cx="190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ko‘payish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,</a:t>
            </a:r>
            <a:endParaRPr lang="ru-RU" sz="3200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68" y="3384172"/>
            <a:ext cx="2643010" cy="2643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701580" y="4909439"/>
            <a:ext cx="214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Qoyil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!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8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40526"/>
            <a:ext cx="4762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1.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+mj-lt"/>
              </a:rPr>
              <a:t>Tirik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+mj-lt"/>
              </a:rPr>
              <a:t>organizmlarni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+mj-lt"/>
              </a:rPr>
              <a:t>aniqlang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+mj-lt"/>
              </a:rPr>
              <a:t>nomlarini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ayting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(12-bet).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19" y="446935"/>
            <a:ext cx="5910236" cy="596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56036" y="2694852"/>
            <a:ext cx="4823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1 -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xona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guli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3 -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qo‘ziqorin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zamburug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‘)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5 -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shilliqurt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8 -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yashil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bronza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qo‘ng‘izi</a:t>
            </a:r>
            <a:endParaRPr lang="en-US" sz="3200" dirty="0" smtClean="0">
              <a:solidFill>
                <a:srgbClr val="0099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9 -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kaktus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 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541" y="473062"/>
            <a:ext cx="1873105" cy="1891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138" y="446935"/>
            <a:ext cx="2026512" cy="1960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772" y="2509513"/>
            <a:ext cx="1946366" cy="1840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162" y="4480445"/>
            <a:ext cx="1894703" cy="1828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536" y="4466052"/>
            <a:ext cx="1918971" cy="18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40526"/>
            <a:ext cx="476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Jonsiz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tabiat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jismlarini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aniqlang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nomlarini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ayting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19" y="446935"/>
            <a:ext cx="5910236" cy="596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3971" y="2700776"/>
            <a:ext cx="4062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2 -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4 -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quyosh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6 -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tuproq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7 -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yer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shari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738" y="487778"/>
            <a:ext cx="1931680" cy="1839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771" y="2524185"/>
            <a:ext cx="1886875" cy="1784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481" y="2524185"/>
            <a:ext cx="1863896" cy="1785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897" y="4495593"/>
            <a:ext cx="1860749" cy="1782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39" y="3774238"/>
            <a:ext cx="1423627" cy="1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40526"/>
            <a:ext cx="476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j-lt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Qaysi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raqamlar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bilan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zamburug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‘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yoki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hayvonlar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berilgan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?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19" y="446935"/>
            <a:ext cx="5910236" cy="596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3971" y="2917932"/>
            <a:ext cx="4062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1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9 -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3 -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zamburug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‘;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5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8-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hayvonlar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  <a:p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834" y="547551"/>
            <a:ext cx="1865812" cy="17621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740" y="547551"/>
            <a:ext cx="1892686" cy="1762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772" y="2509513"/>
            <a:ext cx="1946366" cy="1840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162" y="4480445"/>
            <a:ext cx="1894703" cy="1828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537" y="4480445"/>
            <a:ext cx="1918971" cy="18652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4480445"/>
            <a:ext cx="1507092" cy="16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897" y="730667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Mening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tabiatga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qo‘shgan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hissam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: 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242131" y="3626882"/>
            <a:ext cx="1167819" cy="24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2394531" y="3779282"/>
            <a:ext cx="1167819" cy="24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2546931" y="3931682"/>
            <a:ext cx="1167819" cy="24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2699331" y="4084082"/>
            <a:ext cx="1167819" cy="24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60571" y="1604015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1. Gul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ko‘chatlari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nihollarni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ekish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2.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Ichimlik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suvini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tejash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;  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3.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Hayvonlarga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g‘amxo‘rlik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qilish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4.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Chiqindilarni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maxsus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qutilarga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+mj-lt"/>
              </a:rPr>
              <a:t>solish</a:t>
            </a:r>
            <a:r>
              <a:rPr lang="en-US" sz="3200" dirty="0" smtClean="0">
                <a:solidFill>
                  <a:srgbClr val="FF6600"/>
                </a:solidFill>
                <a:latin typeface="+mj-lt"/>
              </a:rPr>
              <a:t>;</a:t>
            </a:r>
            <a:endParaRPr lang="ru-RU" sz="3200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10" y="1883544"/>
            <a:ext cx="2871321" cy="4103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17" y="3874496"/>
            <a:ext cx="2325733" cy="2056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664" y="3905793"/>
            <a:ext cx="2311929" cy="212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475" y="3795475"/>
            <a:ext cx="2198891" cy="22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263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64</cp:revision>
  <dcterms:created xsi:type="dcterms:W3CDTF">2021-08-19T16:55:35Z</dcterms:created>
  <dcterms:modified xsi:type="dcterms:W3CDTF">2021-08-23T05:31:31Z</dcterms:modified>
</cp:coreProperties>
</file>