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3" r:id="rId4"/>
    <p:sldId id="270" r:id="rId5"/>
    <p:sldId id="257" r:id="rId6"/>
    <p:sldId id="263" r:id="rId7"/>
    <p:sldId id="269" r:id="rId8"/>
    <p:sldId id="272" r:id="rId9"/>
    <p:sldId id="261" r:id="rId10"/>
    <p:sldId id="271" r:id="rId11"/>
    <p:sldId id="262" r:id="rId12"/>
    <p:sldId id="265" r:id="rId13"/>
    <p:sldId id="264" r:id="rId14"/>
    <p:sldId id="267" r:id="rId15"/>
    <p:sldId id="268" r:id="rId16"/>
    <p:sldId id="274" r:id="rId17"/>
    <p:sldId id="276" r:id="rId18"/>
    <p:sldId id="275" r:id="rId19"/>
    <p:sldId id="26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A"/>
    <a:srgbClr val="6077A7"/>
    <a:srgbClr val="009900"/>
    <a:srgbClr val="D6E8F0"/>
    <a:srgbClr val="80D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>
        <p:scale>
          <a:sx n="25" d="100"/>
          <a:sy n="25" d="100"/>
        </p:scale>
        <p:origin x="244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47776-CCEE-459A-A47D-42304E872A6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56A068-E8C8-4CF3-AED5-7CE31386EEFB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5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Tabiat</a:t>
          </a:r>
          <a:endParaRPr lang="ru-RU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2188D-3579-4266-B3E6-2F5562C5C4EC}" type="parTrans" cxnId="{784473AE-2CB9-45E1-A444-F7D451445F06}">
      <dgm:prSet/>
      <dgm:spPr/>
      <dgm:t>
        <a:bodyPr/>
        <a:lstStyle/>
        <a:p>
          <a:endParaRPr lang="ru-RU"/>
        </a:p>
      </dgm:t>
    </dgm:pt>
    <dgm:pt modelId="{6CD2EC51-8881-4707-B5DE-ADBB466F47BA}" type="sibTrans" cxnId="{784473AE-2CB9-45E1-A444-F7D451445F06}">
      <dgm:prSet/>
      <dgm:spPr/>
      <dgm:t>
        <a:bodyPr/>
        <a:lstStyle/>
        <a:p>
          <a:endParaRPr lang="ru-RU"/>
        </a:p>
      </dgm:t>
    </dgm:pt>
    <dgm:pt modelId="{B45A70A2-DC6C-4319-9764-1D40257B2980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5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Jonli</a:t>
          </a:r>
          <a:endParaRPr lang="ru-RU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CB358-D712-4173-B262-DC59EADC6405}" type="parTrans" cxnId="{12B6B19B-8854-4E88-B128-90DA04809FAE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38100" cap="flat" cmpd="sng" algn="ctr">
          <a:solidFill>
            <a:srgbClr val="7030A0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035FB3E3-3118-45EA-9A9B-2C42E2EC7426}" type="sibTrans" cxnId="{12B6B19B-8854-4E88-B128-90DA04809FAE}">
      <dgm:prSet/>
      <dgm:spPr/>
      <dgm:t>
        <a:bodyPr/>
        <a:lstStyle/>
        <a:p>
          <a:endParaRPr lang="ru-RU"/>
        </a:p>
      </dgm:t>
    </dgm:pt>
    <dgm:pt modelId="{B751B241-5463-4C78-AC07-1EF11F20BC80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5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Jonsiz</a:t>
          </a:r>
          <a:endParaRPr lang="ru-RU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43DFC-AB8F-4413-AA57-542EB7C8F8FA}" type="parTrans" cxnId="{61583A88-0699-419A-AE28-A40606A3AD6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38100" cap="flat" cmpd="sng" algn="ctr">
          <a:solidFill>
            <a:srgbClr val="7030A0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1FA9ADEA-294E-4932-A208-AD04A2A186BB}" type="sibTrans" cxnId="{61583A88-0699-419A-AE28-A40606A3AD62}">
      <dgm:prSet/>
      <dgm:spPr/>
      <dgm:t>
        <a:bodyPr/>
        <a:lstStyle/>
        <a:p>
          <a:endParaRPr lang="ru-RU"/>
        </a:p>
      </dgm:t>
    </dgm:pt>
    <dgm:pt modelId="{75AEC542-21CB-4B5E-A97F-A9579AD4891C}" type="pres">
      <dgm:prSet presAssocID="{52247776-CCEE-459A-A47D-42304E872A6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193782B-C563-4199-8ED7-9FD846CD9F24}" type="pres">
      <dgm:prSet presAssocID="{4756A068-E8C8-4CF3-AED5-7CE31386EEFB}" presName="root1" presStyleCnt="0"/>
      <dgm:spPr/>
    </dgm:pt>
    <dgm:pt modelId="{888EFC6E-65D3-4737-85B6-E3640303B735}" type="pres">
      <dgm:prSet presAssocID="{4756A068-E8C8-4CF3-AED5-7CE31386EEFB}" presName="LevelOneTextNode" presStyleLbl="node0" presStyleIdx="0" presStyleCnt="1" custScaleX="75108" custScaleY="62179">
        <dgm:presLayoutVars>
          <dgm:chPref val="3"/>
        </dgm:presLayoutVars>
      </dgm:prSet>
      <dgm:spPr/>
    </dgm:pt>
    <dgm:pt modelId="{5A5ACFF6-1C27-4827-8105-7EFBDB3A19E0}" type="pres">
      <dgm:prSet presAssocID="{4756A068-E8C8-4CF3-AED5-7CE31386EEFB}" presName="level2hierChild" presStyleCnt="0"/>
      <dgm:spPr/>
    </dgm:pt>
    <dgm:pt modelId="{56D9AB1F-9296-40B6-B3CC-35BF616D4535}" type="pres">
      <dgm:prSet presAssocID="{8DBCB358-D712-4173-B262-DC59EADC6405}" presName="conn2-1" presStyleLbl="parChTrans1D2" presStyleIdx="0" presStyleCnt="2"/>
      <dgm:spPr/>
    </dgm:pt>
    <dgm:pt modelId="{D5A0F332-ECE7-4E3F-A9DB-749432C447D4}" type="pres">
      <dgm:prSet presAssocID="{8DBCB358-D712-4173-B262-DC59EADC6405}" presName="connTx" presStyleLbl="parChTrans1D2" presStyleIdx="0" presStyleCnt="2"/>
      <dgm:spPr/>
    </dgm:pt>
    <dgm:pt modelId="{C17C5288-58A3-4E0E-89E7-64EB171EB065}" type="pres">
      <dgm:prSet presAssocID="{B45A70A2-DC6C-4319-9764-1D40257B2980}" presName="root2" presStyleCnt="0"/>
      <dgm:spPr/>
    </dgm:pt>
    <dgm:pt modelId="{23AF57C3-14E8-49BC-BDBB-A8EBAA54F74D}" type="pres">
      <dgm:prSet presAssocID="{B45A70A2-DC6C-4319-9764-1D40257B2980}" presName="LevelTwoTextNode" presStyleLbl="node2" presStyleIdx="0" presStyleCnt="2" custScaleX="68227" custScaleY="67763">
        <dgm:presLayoutVars>
          <dgm:chPref val="3"/>
        </dgm:presLayoutVars>
      </dgm:prSet>
      <dgm:spPr/>
    </dgm:pt>
    <dgm:pt modelId="{D5836ABA-FDA9-48B1-B5AB-E3CEFDB37F81}" type="pres">
      <dgm:prSet presAssocID="{B45A70A2-DC6C-4319-9764-1D40257B2980}" presName="level3hierChild" presStyleCnt="0"/>
      <dgm:spPr/>
    </dgm:pt>
    <dgm:pt modelId="{48A2AF83-A116-4C89-A540-62456E1EE484}" type="pres">
      <dgm:prSet presAssocID="{FC843DFC-AB8F-4413-AA57-542EB7C8F8FA}" presName="conn2-1" presStyleLbl="parChTrans1D2" presStyleIdx="1" presStyleCnt="2"/>
      <dgm:spPr/>
    </dgm:pt>
    <dgm:pt modelId="{AE1FACD1-A5BB-4830-B429-6E00C12CD848}" type="pres">
      <dgm:prSet presAssocID="{FC843DFC-AB8F-4413-AA57-542EB7C8F8FA}" presName="connTx" presStyleLbl="parChTrans1D2" presStyleIdx="1" presStyleCnt="2"/>
      <dgm:spPr/>
    </dgm:pt>
    <dgm:pt modelId="{4F929F1C-E92A-4DB9-9E52-68CF2CA958B0}" type="pres">
      <dgm:prSet presAssocID="{B751B241-5463-4C78-AC07-1EF11F20BC80}" presName="root2" presStyleCnt="0"/>
      <dgm:spPr/>
    </dgm:pt>
    <dgm:pt modelId="{6230628C-5113-4C07-A83B-DEAA2923EAC3}" type="pres">
      <dgm:prSet presAssocID="{B751B241-5463-4C78-AC07-1EF11F20BC80}" presName="LevelTwoTextNode" presStyleLbl="node2" presStyleIdx="1" presStyleCnt="2" custScaleX="67676" custScaleY="63120" custLinFactNeighborX="9" custLinFactNeighborY="3719">
        <dgm:presLayoutVars>
          <dgm:chPref val="3"/>
        </dgm:presLayoutVars>
      </dgm:prSet>
      <dgm:spPr/>
    </dgm:pt>
    <dgm:pt modelId="{78F26EA4-F92C-4E62-8076-0055D7FDA4F8}" type="pres">
      <dgm:prSet presAssocID="{B751B241-5463-4C78-AC07-1EF11F20BC80}" presName="level3hierChild" presStyleCnt="0"/>
      <dgm:spPr/>
    </dgm:pt>
  </dgm:ptLst>
  <dgm:cxnLst>
    <dgm:cxn modelId="{54194AE7-4106-4FDB-8A94-D23CCEBD1AA2}" type="presOf" srcId="{4756A068-E8C8-4CF3-AED5-7CE31386EEFB}" destId="{888EFC6E-65D3-4737-85B6-E3640303B735}" srcOrd="0" destOrd="0" presId="urn:microsoft.com/office/officeart/2005/8/layout/hierarchy2"/>
    <dgm:cxn modelId="{25EA761B-6E47-41A3-A4AB-ED41087BBE98}" type="presOf" srcId="{B45A70A2-DC6C-4319-9764-1D40257B2980}" destId="{23AF57C3-14E8-49BC-BDBB-A8EBAA54F74D}" srcOrd="0" destOrd="0" presId="urn:microsoft.com/office/officeart/2005/8/layout/hierarchy2"/>
    <dgm:cxn modelId="{EA1C5289-EE1B-479D-9F14-38FBE73CF132}" type="presOf" srcId="{8DBCB358-D712-4173-B262-DC59EADC6405}" destId="{D5A0F332-ECE7-4E3F-A9DB-749432C447D4}" srcOrd="1" destOrd="0" presId="urn:microsoft.com/office/officeart/2005/8/layout/hierarchy2"/>
    <dgm:cxn modelId="{41AE5043-6291-4624-B62A-E76E4F826C61}" type="presOf" srcId="{FC843DFC-AB8F-4413-AA57-542EB7C8F8FA}" destId="{AE1FACD1-A5BB-4830-B429-6E00C12CD848}" srcOrd="1" destOrd="0" presId="urn:microsoft.com/office/officeart/2005/8/layout/hierarchy2"/>
    <dgm:cxn modelId="{57D17532-1BAB-4E0A-9A29-F656F31802C8}" type="presOf" srcId="{B751B241-5463-4C78-AC07-1EF11F20BC80}" destId="{6230628C-5113-4C07-A83B-DEAA2923EAC3}" srcOrd="0" destOrd="0" presId="urn:microsoft.com/office/officeart/2005/8/layout/hierarchy2"/>
    <dgm:cxn modelId="{373E2780-FB93-4953-9C7B-4CE483080D40}" type="presOf" srcId="{FC843DFC-AB8F-4413-AA57-542EB7C8F8FA}" destId="{48A2AF83-A116-4C89-A540-62456E1EE484}" srcOrd="0" destOrd="0" presId="urn:microsoft.com/office/officeart/2005/8/layout/hierarchy2"/>
    <dgm:cxn modelId="{4B958922-ED91-4BA5-B07A-ADEECB1E1AE1}" type="presOf" srcId="{8DBCB358-D712-4173-B262-DC59EADC6405}" destId="{56D9AB1F-9296-40B6-B3CC-35BF616D4535}" srcOrd="0" destOrd="0" presId="urn:microsoft.com/office/officeart/2005/8/layout/hierarchy2"/>
    <dgm:cxn modelId="{784473AE-2CB9-45E1-A444-F7D451445F06}" srcId="{52247776-CCEE-459A-A47D-42304E872A6C}" destId="{4756A068-E8C8-4CF3-AED5-7CE31386EEFB}" srcOrd="0" destOrd="0" parTransId="{6D42188D-3579-4266-B3E6-2F5562C5C4EC}" sibTransId="{6CD2EC51-8881-4707-B5DE-ADBB466F47BA}"/>
    <dgm:cxn modelId="{1E7E1AD4-A53D-457F-84FA-BDCDA5B44F5A}" type="presOf" srcId="{52247776-CCEE-459A-A47D-42304E872A6C}" destId="{75AEC542-21CB-4B5E-A97F-A9579AD4891C}" srcOrd="0" destOrd="0" presId="urn:microsoft.com/office/officeart/2005/8/layout/hierarchy2"/>
    <dgm:cxn modelId="{61583A88-0699-419A-AE28-A40606A3AD62}" srcId="{4756A068-E8C8-4CF3-AED5-7CE31386EEFB}" destId="{B751B241-5463-4C78-AC07-1EF11F20BC80}" srcOrd="1" destOrd="0" parTransId="{FC843DFC-AB8F-4413-AA57-542EB7C8F8FA}" sibTransId="{1FA9ADEA-294E-4932-A208-AD04A2A186BB}"/>
    <dgm:cxn modelId="{12B6B19B-8854-4E88-B128-90DA04809FAE}" srcId="{4756A068-E8C8-4CF3-AED5-7CE31386EEFB}" destId="{B45A70A2-DC6C-4319-9764-1D40257B2980}" srcOrd="0" destOrd="0" parTransId="{8DBCB358-D712-4173-B262-DC59EADC6405}" sibTransId="{035FB3E3-3118-45EA-9A9B-2C42E2EC7426}"/>
    <dgm:cxn modelId="{5A168547-FCD0-485C-92F1-389DAA8AB9AC}" type="presParOf" srcId="{75AEC542-21CB-4B5E-A97F-A9579AD4891C}" destId="{F193782B-C563-4199-8ED7-9FD846CD9F24}" srcOrd="0" destOrd="0" presId="urn:microsoft.com/office/officeart/2005/8/layout/hierarchy2"/>
    <dgm:cxn modelId="{8A057A35-BDEA-47F8-84CA-2532DF0DCB7E}" type="presParOf" srcId="{F193782B-C563-4199-8ED7-9FD846CD9F24}" destId="{888EFC6E-65D3-4737-85B6-E3640303B735}" srcOrd="0" destOrd="0" presId="urn:microsoft.com/office/officeart/2005/8/layout/hierarchy2"/>
    <dgm:cxn modelId="{D59B89F0-C771-4497-8DD2-634525CA79BF}" type="presParOf" srcId="{F193782B-C563-4199-8ED7-9FD846CD9F24}" destId="{5A5ACFF6-1C27-4827-8105-7EFBDB3A19E0}" srcOrd="1" destOrd="0" presId="urn:microsoft.com/office/officeart/2005/8/layout/hierarchy2"/>
    <dgm:cxn modelId="{8D4A8531-3469-4A5C-BB46-24C613A86705}" type="presParOf" srcId="{5A5ACFF6-1C27-4827-8105-7EFBDB3A19E0}" destId="{56D9AB1F-9296-40B6-B3CC-35BF616D4535}" srcOrd="0" destOrd="0" presId="urn:microsoft.com/office/officeart/2005/8/layout/hierarchy2"/>
    <dgm:cxn modelId="{2F43D62F-85D4-4151-A7F3-2ACAC930BE11}" type="presParOf" srcId="{56D9AB1F-9296-40B6-B3CC-35BF616D4535}" destId="{D5A0F332-ECE7-4E3F-A9DB-749432C447D4}" srcOrd="0" destOrd="0" presId="urn:microsoft.com/office/officeart/2005/8/layout/hierarchy2"/>
    <dgm:cxn modelId="{D1C4013F-7895-4D6F-8D39-73B26E444671}" type="presParOf" srcId="{5A5ACFF6-1C27-4827-8105-7EFBDB3A19E0}" destId="{C17C5288-58A3-4E0E-89E7-64EB171EB065}" srcOrd="1" destOrd="0" presId="urn:microsoft.com/office/officeart/2005/8/layout/hierarchy2"/>
    <dgm:cxn modelId="{57FA472B-7484-4715-8081-F438F635B709}" type="presParOf" srcId="{C17C5288-58A3-4E0E-89E7-64EB171EB065}" destId="{23AF57C3-14E8-49BC-BDBB-A8EBAA54F74D}" srcOrd="0" destOrd="0" presId="urn:microsoft.com/office/officeart/2005/8/layout/hierarchy2"/>
    <dgm:cxn modelId="{F637510A-1C19-4B90-AE93-D079906CC197}" type="presParOf" srcId="{C17C5288-58A3-4E0E-89E7-64EB171EB065}" destId="{D5836ABA-FDA9-48B1-B5AB-E3CEFDB37F81}" srcOrd="1" destOrd="0" presId="urn:microsoft.com/office/officeart/2005/8/layout/hierarchy2"/>
    <dgm:cxn modelId="{363B11E4-FB01-43D8-84CC-DD97E6AC42C4}" type="presParOf" srcId="{5A5ACFF6-1C27-4827-8105-7EFBDB3A19E0}" destId="{48A2AF83-A116-4C89-A540-62456E1EE484}" srcOrd="2" destOrd="0" presId="urn:microsoft.com/office/officeart/2005/8/layout/hierarchy2"/>
    <dgm:cxn modelId="{B2C9FB17-C735-484D-8B72-E82B528F1F67}" type="presParOf" srcId="{48A2AF83-A116-4C89-A540-62456E1EE484}" destId="{AE1FACD1-A5BB-4830-B429-6E00C12CD848}" srcOrd="0" destOrd="0" presId="urn:microsoft.com/office/officeart/2005/8/layout/hierarchy2"/>
    <dgm:cxn modelId="{74A6D150-C54F-447C-B3AA-8E3F23F8C0B2}" type="presParOf" srcId="{5A5ACFF6-1C27-4827-8105-7EFBDB3A19E0}" destId="{4F929F1C-E92A-4DB9-9E52-68CF2CA958B0}" srcOrd="3" destOrd="0" presId="urn:microsoft.com/office/officeart/2005/8/layout/hierarchy2"/>
    <dgm:cxn modelId="{F5109E66-9808-4B8F-B244-F32EB493D2D8}" type="presParOf" srcId="{4F929F1C-E92A-4DB9-9E52-68CF2CA958B0}" destId="{6230628C-5113-4C07-A83B-DEAA2923EAC3}" srcOrd="0" destOrd="0" presId="urn:microsoft.com/office/officeart/2005/8/layout/hierarchy2"/>
    <dgm:cxn modelId="{B371EE43-FC18-4DE1-A1FF-CA6FE2D4C207}" type="presParOf" srcId="{4F929F1C-E92A-4DB9-9E52-68CF2CA958B0}" destId="{78F26EA4-F92C-4E62-8076-0055D7FDA4F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EFC6E-65D3-4737-85B6-E3640303B735}">
      <dsp:nvSpPr>
        <dsp:cNvPr id="0" name=""/>
        <dsp:cNvSpPr/>
      </dsp:nvSpPr>
      <dsp:spPr>
        <a:xfrm>
          <a:off x="4490" y="933656"/>
          <a:ext cx="2889537" cy="11960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Tabiat</a:t>
          </a:r>
          <a:endParaRPr lang="ru-RU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22" y="968688"/>
        <a:ext cx="2819473" cy="1126004"/>
      </dsp:txXfrm>
    </dsp:sp>
    <dsp:sp modelId="{56D9AB1F-9296-40B6-B3CC-35BF616D4535}">
      <dsp:nvSpPr>
        <dsp:cNvPr id="0" name=""/>
        <dsp:cNvSpPr/>
      </dsp:nvSpPr>
      <dsp:spPr>
        <a:xfrm rot="20038563">
          <a:off x="2807213" y="1099500"/>
          <a:ext cx="1712499" cy="113027"/>
        </a:xfrm>
        <a:custGeom>
          <a:avLst/>
          <a:gdLst/>
          <a:ahLst/>
          <a:cxnLst/>
          <a:rect l="0" t="0" r="0" b="0"/>
          <a:pathLst>
            <a:path>
              <a:moveTo>
                <a:pt x="0" y="56513"/>
              </a:moveTo>
              <a:lnTo>
                <a:pt x="1712499" y="56513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620651" y="1113201"/>
        <a:ext cx="85624" cy="85624"/>
      </dsp:txXfrm>
    </dsp:sp>
    <dsp:sp modelId="{23AF57C3-14E8-49BC-BDBB-A8EBAA54F74D}">
      <dsp:nvSpPr>
        <dsp:cNvPr id="0" name=""/>
        <dsp:cNvSpPr/>
      </dsp:nvSpPr>
      <dsp:spPr>
        <a:xfrm>
          <a:off x="4432899" y="128596"/>
          <a:ext cx="2624813" cy="13034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Jonli</a:t>
          </a:r>
          <a:endParaRPr lang="ru-RU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1077" y="166774"/>
        <a:ext cx="2548457" cy="1227125"/>
      </dsp:txXfrm>
    </dsp:sp>
    <dsp:sp modelId="{48A2AF83-A116-4C89-A540-62456E1EE484}">
      <dsp:nvSpPr>
        <dsp:cNvPr id="0" name=""/>
        <dsp:cNvSpPr/>
      </dsp:nvSpPr>
      <dsp:spPr>
        <a:xfrm rot="1764413">
          <a:off x="2780201" y="1908951"/>
          <a:ext cx="1766869" cy="113027"/>
        </a:xfrm>
        <a:custGeom>
          <a:avLst/>
          <a:gdLst/>
          <a:ahLst/>
          <a:cxnLst/>
          <a:rect l="0" t="0" r="0" b="0"/>
          <a:pathLst>
            <a:path>
              <a:moveTo>
                <a:pt x="0" y="56513"/>
              </a:moveTo>
              <a:lnTo>
                <a:pt x="1766869" y="56513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619465" y="1921293"/>
        <a:ext cx="88343" cy="88343"/>
      </dsp:txXfrm>
    </dsp:sp>
    <dsp:sp modelId="{6230628C-5113-4C07-A83B-DEAA2923EAC3}">
      <dsp:nvSpPr>
        <dsp:cNvPr id="0" name=""/>
        <dsp:cNvSpPr/>
      </dsp:nvSpPr>
      <dsp:spPr>
        <a:xfrm>
          <a:off x="4433245" y="1792154"/>
          <a:ext cx="2603615" cy="12141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Jonsiz</a:t>
          </a:r>
          <a:endParaRPr lang="ru-RU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8807" y="1827716"/>
        <a:ext cx="2532491" cy="1143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B5C-5133-4555-BF3E-75626F2ACC20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B8F5-CD1E-42AC-96A4-48B086C57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B5C-5133-4555-BF3E-75626F2ACC20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B8F5-CD1E-42AC-96A4-48B086C57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8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B5C-5133-4555-BF3E-75626F2ACC20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B8F5-CD1E-42AC-96A4-48B086C57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5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B5C-5133-4555-BF3E-75626F2ACC20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B8F5-CD1E-42AC-96A4-48B086C57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B5C-5133-4555-BF3E-75626F2ACC20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B8F5-CD1E-42AC-96A4-48B086C57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1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B5C-5133-4555-BF3E-75626F2ACC20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B8F5-CD1E-42AC-96A4-48B086C57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9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B5C-5133-4555-BF3E-75626F2ACC20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B8F5-CD1E-42AC-96A4-48B086C57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B5C-5133-4555-BF3E-75626F2ACC20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B8F5-CD1E-42AC-96A4-48B086C57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5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B5C-5133-4555-BF3E-75626F2ACC20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B8F5-CD1E-42AC-96A4-48B086C57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0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B5C-5133-4555-BF3E-75626F2ACC20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B8F5-CD1E-42AC-96A4-48B086C57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6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B5C-5133-4555-BF3E-75626F2ACC20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B8F5-CD1E-42AC-96A4-48B086C57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1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B7B5C-5133-4555-BF3E-75626F2ACC20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FB8F5-CD1E-42AC-96A4-48B086C57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 to Classes Google Slides theme and PowerPoint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9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7650" y="1447800"/>
            <a:ext cx="4171950" cy="2457450"/>
          </a:xfrm>
          <a:prstGeom prst="rect">
            <a:avLst/>
          </a:prstGeom>
          <a:solidFill>
            <a:srgbClr val="D6E8F0"/>
          </a:solidFill>
          <a:ln>
            <a:solidFill>
              <a:srgbClr val="D6E8F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05150" y="4124325"/>
            <a:ext cx="5676900" cy="561975"/>
          </a:xfrm>
          <a:prstGeom prst="rect">
            <a:avLst/>
          </a:prstGeom>
          <a:solidFill>
            <a:srgbClr val="D6E8F0"/>
          </a:solidFill>
          <a:ln>
            <a:solidFill>
              <a:srgbClr val="D6E8F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95650" y="1753195"/>
            <a:ext cx="493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2711947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6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4289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6288" y="233613"/>
            <a:ext cx="79819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Tirik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organizmlar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jonsiz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biriga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bog‘langan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Tirik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organizmlar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yashash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muhitiga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moslashgan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29" y="972457"/>
            <a:ext cx="3222172" cy="23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700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5025" y="114300"/>
            <a:ext cx="798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Burgutlar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1" y="948649"/>
            <a:ext cx="4889506" cy="46879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9602" y="1936179"/>
            <a:ext cx="4172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Burgut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baland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cho‘qqilarga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quradi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qanotlari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havoda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uchadi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Burgut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yumronqoziq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baliq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hayvonlar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oziqlanadi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ause of mysterious bald eagle deaths found after 25 years | Live Sc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3807" y="1598445"/>
            <a:ext cx="5247280" cy="3784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0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700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fiNh5lZC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75670" y="268704"/>
            <a:ext cx="8321443" cy="5811254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556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700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5025" y="57150"/>
            <a:ext cx="7981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Tuyalar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o Camels Store Water in Their Humps?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4209"/>
            <a:ext cx="4705182" cy="3528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 rot="301367">
            <a:off x="1302919" y="1771837"/>
            <a:ext cx="4437731" cy="345744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03972" y="2156847"/>
            <a:ext cx="4036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Tuyalar</a:t>
            </a:r>
            <a:r>
              <a:rPr 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cho‘lda</a:t>
            </a:r>
            <a:r>
              <a:rPr 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yashaydi</a:t>
            </a:r>
            <a:r>
              <a:rPr 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endParaRPr lang="en-US" sz="3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cho‘l</a:t>
            </a:r>
            <a:r>
              <a:rPr 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o‘simliklari</a:t>
            </a:r>
            <a:r>
              <a:rPr 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oziqlanadi</a:t>
            </a:r>
            <a:r>
              <a:rPr 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6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859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5025" y="57150"/>
            <a:ext cx="7981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Baliqlar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 flipH="1">
            <a:off x="1989219" y="1203158"/>
            <a:ext cx="4411580" cy="4125127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08762" y="1899081"/>
            <a:ext cx="41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Baliqlar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suvda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yashaydi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suzg‘ichlari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harakatlanadi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Baliqlar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suvdagi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mayda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hayvonlar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suvo‘tlar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oziq-lanadi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reshwater Fish Lance&amp;#39;s Aquarium, Las Vegas | Lance&amp;#39;s Aquar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43" y="1591702"/>
            <a:ext cx="5022056" cy="33480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700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wm5sYPA8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8733" y="414086"/>
            <a:ext cx="8394533" cy="5470595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val="347729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700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5024" y="0"/>
            <a:ext cx="7981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Tirik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organizmlar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88" y="944476"/>
            <a:ext cx="9571421" cy="531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44076" y="2247096"/>
            <a:ext cx="1512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Oziqla-nadi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9023" y="4019749"/>
            <a:ext cx="151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Nafas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2237" y="1578976"/>
            <a:ext cx="1911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Harakatlanadi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9128" y="4019749"/>
            <a:ext cx="151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O‘sadi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0956" y="1985486"/>
            <a:ext cx="1825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Ko‘payadi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66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700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5024" y="0"/>
            <a:ext cx="7981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Tirik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organizmlar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88" y="944476"/>
            <a:ext cx="9571421" cy="531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909" y="1727124"/>
            <a:ext cx="2055395" cy="1961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80" y="3373984"/>
            <a:ext cx="2569612" cy="2653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508" y="1059636"/>
            <a:ext cx="2357914" cy="2277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8916" y="3516086"/>
            <a:ext cx="1718251" cy="1733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Tree PNG Transparent Clip Art Image​ | Gallery Yopriceville - High-Quality  Images and Transparent PNG Free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2" y="1236101"/>
            <a:ext cx="2235016" cy="22479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545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700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5025" y="57150"/>
            <a:ext cx="7981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5073" y="1925053"/>
            <a:ext cx="7539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Tirik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organizmlar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va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jonsiz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tabiatning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o‘zaro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</a:rPr>
              <a:t>bog‘liqligiga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misollar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keltiring</a:t>
            </a:r>
            <a:r>
              <a:rPr lang="en-US" sz="3600" dirty="0" smtClean="0">
                <a:solidFill>
                  <a:srgbClr val="7030A0"/>
                </a:solidFill>
              </a:rPr>
              <a:t>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7" y="3125382"/>
            <a:ext cx="3673641" cy="3202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44" y="3125382"/>
            <a:ext cx="2662322" cy="25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8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 to Classes Google Slides theme and PowerPoint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9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7650" y="1447800"/>
            <a:ext cx="4171950" cy="2457450"/>
          </a:xfrm>
          <a:prstGeom prst="rect">
            <a:avLst/>
          </a:prstGeom>
          <a:solidFill>
            <a:srgbClr val="D6E8F0"/>
          </a:solidFill>
          <a:ln>
            <a:solidFill>
              <a:srgbClr val="D6E8F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05150" y="4124325"/>
            <a:ext cx="5676900" cy="561975"/>
          </a:xfrm>
          <a:prstGeom prst="rect">
            <a:avLst/>
          </a:prstGeom>
          <a:solidFill>
            <a:srgbClr val="D6E8F0"/>
          </a:solidFill>
          <a:ln>
            <a:solidFill>
              <a:srgbClr val="D6E8F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48025" y="1866899"/>
            <a:ext cx="5848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1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nny Animals PowerPoint Template, 15427, Education &amp;amp; Training —  PoweredTemplate.com | Powerpoint templates, Powerpoint, Powerpoint design 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12192000" cy="77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900" y="2152650"/>
            <a:ext cx="7696200" cy="2190750"/>
          </a:xfrm>
          <a:prstGeom prst="rect">
            <a:avLst/>
          </a:prstGeom>
          <a:solidFill>
            <a:srgbClr val="80D64F"/>
          </a:solidFill>
          <a:ln w="57150">
            <a:solidFill>
              <a:srgbClr val="00206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2343150"/>
            <a:ext cx="7258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Mavzu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Tirik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organizmlar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jonsiz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tabiat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0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700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5025" y="-7018"/>
            <a:ext cx="7981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8452" y="1949661"/>
            <a:ext cx="8742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Xulosa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oq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rangdagi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gullarni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rangli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eritma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yordamida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bo‘yash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mumkin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olorful roses Royalty Free Vector Image - Vector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964" y="3404611"/>
            <a:ext cx="2707941" cy="26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90752" y="5811384"/>
            <a:ext cx="2868363" cy="257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04611"/>
            <a:ext cx="3538485" cy="23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4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6352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81654073"/>
              </p:ext>
            </p:extLst>
          </p:nvPr>
        </p:nvGraphicFramePr>
        <p:xfrm>
          <a:off x="2883903" y="406390"/>
          <a:ext cx="7062203" cy="306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0543" y="3695700"/>
            <a:ext cx="4194627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2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700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 rot="276410">
            <a:off x="2848647" y="252595"/>
            <a:ext cx="7219950" cy="2341421"/>
          </a:xfrm>
          <a:prstGeom prst="cloud">
            <a:avLst/>
          </a:prstGeom>
          <a:solidFill>
            <a:srgbClr val="D6E8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94276" y="753758"/>
            <a:ext cx="65540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O‘simlik</a:t>
            </a:r>
            <a:r>
              <a:rPr lang="nn-NO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hayvon, zamburug‘ va bakteriyalar </a:t>
            </a:r>
            <a:r>
              <a:rPr lang="nn-NO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tirik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organizmlardir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59" y="4256311"/>
            <a:ext cx="5760213" cy="18439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27" y="2554842"/>
            <a:ext cx="3659301" cy="1592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12" y="2121434"/>
            <a:ext cx="3584652" cy="21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9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700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179" y="59731"/>
            <a:ext cx="96413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Tirik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organizmlar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oziqlanadi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nafas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ko‘payadi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rivojlanadi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Bularga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hayvonlar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bakteriyalar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zamburug‘lar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Teaching and Mento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44" y="2368265"/>
            <a:ext cx="5016167" cy="3677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700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92967" y="192050"/>
            <a:ext cx="9308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Zamburug‘lar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erkin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qilolmaydi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Zamburug‘lar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qalpoqli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oyoqli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mayda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ipli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zich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Zamburug‘larga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qo‘ziqorinlar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xamir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ishlatiladigan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xamirturushlar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40" y="2748087"/>
            <a:ext cx="3063064" cy="3070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005" y="3150959"/>
            <a:ext cx="3556810" cy="2667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14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0542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900" y="171450"/>
            <a:ext cx="85915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Bakteriyalar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achituvchi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chirituvchi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Bularga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qatiqni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ivitishdagi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tomizg‘i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achitqi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turpoq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tarkibidagi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chirituvchi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bakteriyalar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/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40" y="2748087"/>
            <a:ext cx="3063064" cy="3070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015" y="2748087"/>
            <a:ext cx="3629025" cy="3019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88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1400" y="-323850"/>
            <a:ext cx="1885950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ree download Animal Backgrounds Cliparts Download Clip Art [1300x974] for  your Desktop, Mobile &amp;amp; Tablet | Explore 31+ Animals Backgrounds | Wallpaper  Animals, Animals Background, Background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700"/>
            <a:ext cx="121920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5025" y="495300"/>
            <a:ext cx="7981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Jonsiz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tabiatga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926" y="1818739"/>
            <a:ext cx="5979755" cy="2032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348" y="4010526"/>
            <a:ext cx="6257627" cy="197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6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238</Words>
  <Application>Microsoft Office PowerPoint</Application>
  <PresentationFormat>Широкоэкранный</PresentationFormat>
  <Paragraphs>44</Paragraphs>
  <Slides>19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40</cp:revision>
  <dcterms:created xsi:type="dcterms:W3CDTF">2021-08-17T07:00:34Z</dcterms:created>
  <dcterms:modified xsi:type="dcterms:W3CDTF">2021-08-17T21:33:22Z</dcterms:modified>
</cp:coreProperties>
</file>