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5" r:id="rId4"/>
    <p:sldId id="260" r:id="rId5"/>
    <p:sldId id="266" r:id="rId6"/>
    <p:sldId id="261" r:id="rId7"/>
    <p:sldId id="262" r:id="rId8"/>
    <p:sldId id="263" r:id="rId9"/>
    <p:sldId id="267" r:id="rId10"/>
    <p:sldId id="271" r:id="rId11"/>
    <p:sldId id="264" r:id="rId12"/>
    <p:sldId id="268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>
        <p:scale>
          <a:sx n="75" d="100"/>
          <a:sy n="75" d="100"/>
        </p:scale>
        <p:origin x="4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03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9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8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2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38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5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15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8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1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9DFA-7566-4721-86D3-D141A18457C5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B61F8-335D-4939-AA23-6AE888A8F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2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рава небо на местах луг справочная информация | Butterfly art drawing,  Graphic design background templates, Certificat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" y="0"/>
            <a:ext cx="121859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сохраненные данные 5"/>
          <p:cNvSpPr/>
          <p:nvPr/>
        </p:nvSpPr>
        <p:spPr>
          <a:xfrm>
            <a:off x="3553097" y="2547257"/>
            <a:ext cx="3918856" cy="1254034"/>
          </a:xfrm>
          <a:prstGeom prst="flowChartOnlineStorage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10251" y="2612571"/>
            <a:ext cx="1227909" cy="1123406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6377" y="2877328"/>
            <a:ext cx="16328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+mj-lt"/>
              </a:rPr>
              <a:t>2-sinf</a:t>
            </a:r>
            <a:endParaRPr lang="ru-RU" sz="3200" b="1" dirty="0">
              <a:solidFill>
                <a:srgbClr val="7030A0"/>
              </a:solidFill>
              <a:latin typeface="+mj-lt"/>
            </a:endParaRPr>
          </a:p>
          <a:p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31919" y="2795452"/>
            <a:ext cx="342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Tabiiy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fanlar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  <a:p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2936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Bo‘yoqlar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00" y="1308180"/>
            <a:ext cx="9956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  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bo‘yoqlari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qadimda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insonlar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meva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sabzavotlardan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rang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olishgan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Keyinchalik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esa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oshpazlar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sintetik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bo‘yoqlardan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foydalanishgan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 Bu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zararsiz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bo‘yoqlardir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 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562" y="3775998"/>
            <a:ext cx="6230938" cy="1804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437" y="3146651"/>
            <a:ext cx="314325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4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365760"/>
            <a:ext cx="7677150" cy="6179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0" y="2311401"/>
            <a:ext cx="2305607" cy="292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Mustaqil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topshiriq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3280" y="1289090"/>
            <a:ext cx="9585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Birinchi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tajribani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o‘tkazing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Xulosalaringizni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yozing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Ikkinchi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tajribani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o‘tkazing.Tabiiy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bo‘yoqlardan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yana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qanday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maqsadlarda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foydalanish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mumkin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?</a:t>
            </a:r>
          </a:p>
          <a:p>
            <a:pPr marL="342900" indent="-342900">
              <a:buAutoNum type="arabicPeriod"/>
            </a:pPr>
            <a:endParaRPr lang="ru-RU" sz="36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68" y="3931348"/>
            <a:ext cx="2562572" cy="2396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72" y="3821884"/>
            <a:ext cx="2662322" cy="25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7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рава небо на местах луг справочная информация | Butterfly art drawing,  Graphic design background templates, Certificat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" y="0"/>
            <a:ext cx="121859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9589" y="2246811"/>
            <a:ext cx="62048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E’tiboringiz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rahmat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929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rame Background Hd Wallpapers - Haq Aur Batil Ki Pehchan - 1152x864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58700" cy="70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4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377" y="2266950"/>
            <a:ext cx="79226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Mavzu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: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Amaliy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mashg‘ulot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Rangli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eritma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yordamida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gulni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bo‘yash</a:t>
            </a:r>
            <a:endParaRPr lang="ru-RU" sz="40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66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orful Rainbow Polygon Background Or Vector Stock Vector - Illustration  of element, geometric: 572751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4350"/>
            <a:ext cx="12192000" cy="832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9627" y="667716"/>
            <a:ext cx="81604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Mustaqil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topshiriqni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tekshirish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386" y="1625040"/>
            <a:ext cx="4113080" cy="379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47265"/>
            <a:ext cx="4209143" cy="25234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596" y="144851"/>
            <a:ext cx="1591876" cy="20877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166" y="4380840"/>
            <a:ext cx="541972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Bizga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kerak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6083" y="1322439"/>
            <a:ext cx="87820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    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Bizga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ko‘k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qizil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sariq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atirgul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kerak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.</a:t>
            </a:r>
          </a:p>
          <a:p>
            <a:r>
              <a:rPr lang="pt-BR" sz="3600" b="1" dirty="0" smtClean="0">
                <a:solidFill>
                  <a:srgbClr val="009900"/>
                </a:solidFill>
                <a:latin typeface="+mj-lt"/>
              </a:rPr>
              <a:t>      Bog‘da </a:t>
            </a:r>
            <a:r>
              <a:rPr lang="pt-BR" sz="3600" b="1" dirty="0">
                <a:solidFill>
                  <a:srgbClr val="009900"/>
                </a:solidFill>
                <a:latin typeface="+mj-lt"/>
              </a:rPr>
              <a:t>faqat oq atirgullar o‘sadi.</a:t>
            </a:r>
          </a:p>
          <a:p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 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qilib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oq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gullardan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rangli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gul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hosil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qilish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mumkin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?</a:t>
            </a:r>
            <a:endParaRPr lang="ru-RU" sz="36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4" name="Picture 2" descr="Roses - T &amp;amp; G Flower Grow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81" y="3429000"/>
            <a:ext cx="3457435" cy="28595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95926" y="3992951"/>
            <a:ext cx="1591876" cy="208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1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Ranglar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jilosi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4870" y="1289090"/>
            <a:ext cx="106667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            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Rang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–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bu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ko‘zimiz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ilg‘aydigan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yorug‘lik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to‘lqinlaridir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uni</a:t>
            </a:r>
            <a:endParaRPr lang="en-US" sz="2800" dirty="0" smtClean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         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uzun-qisqaligiga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qarab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har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xil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ko‘ramiz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Hayotimizni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ranglar</a:t>
            </a:r>
            <a:endParaRPr lang="en-US" sz="2800" dirty="0" smtClean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     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o‘rab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turibdi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 Biz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esa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borliqni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ranglar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orqali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o‘rganamiz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Har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bir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      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rangni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o‘z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ma’nosi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bor.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4300">
            <a:off x="48010" y="3321139"/>
            <a:ext cx="4383272" cy="1534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39" y="2578180"/>
            <a:ext cx="4550794" cy="30900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13799">
            <a:off x="3609920" y="3210153"/>
            <a:ext cx="4287983" cy="287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6277" y="42291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1-tajriba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496" y="1346240"/>
            <a:ext cx="7847008" cy="461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1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4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ATx6jaXcq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758" y="0"/>
            <a:ext cx="10172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9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0861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2-tajriba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49" y="1377851"/>
            <a:ext cx="9582907" cy="527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2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Bo‘yoq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turlari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377" y="1479550"/>
            <a:ext cx="4829175" cy="800100"/>
          </a:xfrm>
          <a:prstGeom prst="snip2DiagRect">
            <a:avLst>
              <a:gd name="adj1" fmla="val 0"/>
              <a:gd name="adj2" fmla="val 3254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2624187"/>
            <a:ext cx="2848202" cy="1908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688" y="2630688"/>
            <a:ext cx="2730864" cy="19016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57960">
            <a:off x="7619365" y="2624187"/>
            <a:ext cx="2995377" cy="1992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062449" y="4567237"/>
            <a:ext cx="1562841" cy="22558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51" y="4787900"/>
            <a:ext cx="3522708" cy="20934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9013" y="1269640"/>
            <a:ext cx="3560174" cy="1219920"/>
          </a:xfrm>
          <a:prstGeom prst="rect">
            <a:avLst/>
          </a:prstGeom>
        </p:spPr>
      </p:pic>
      <p:pic>
        <p:nvPicPr>
          <p:cNvPr id="3" name="Picture 2" descr="ZiyoNET › Audiokitoblar › Dunyo xalqlari urf-odatlari › O&amp;#39;zbek milliy matosi  - ATLA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425" y="5003602"/>
            <a:ext cx="2737350" cy="138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3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144</Words>
  <Application>Microsoft Office PowerPoint</Application>
  <PresentationFormat>Широкоэкранный</PresentationFormat>
  <Paragraphs>26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29</cp:revision>
  <dcterms:created xsi:type="dcterms:W3CDTF">2021-08-17T03:23:44Z</dcterms:created>
  <dcterms:modified xsi:type="dcterms:W3CDTF">2021-08-17T21:37:00Z</dcterms:modified>
</cp:coreProperties>
</file>