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5" r:id="rId4"/>
    <p:sldId id="260" r:id="rId5"/>
    <p:sldId id="266" r:id="rId6"/>
    <p:sldId id="261" r:id="rId7"/>
    <p:sldId id="262" r:id="rId8"/>
    <p:sldId id="263" r:id="rId9"/>
    <p:sldId id="267" r:id="rId10"/>
    <p:sldId id="271" r:id="rId11"/>
    <p:sldId id="264" r:id="rId12"/>
    <p:sldId id="268" r:id="rId13"/>
    <p:sldId id="25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75" d="100"/>
          <a:sy n="75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3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9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8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2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8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5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8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1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9DFA-7566-4721-86D3-D141A18457C5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61F8-335D-4939-AA23-6AE888A8F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трава небо на местах луг справочная информация | Butterfly art drawing,  Graphic design background templates, Certifica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" y="0"/>
            <a:ext cx="12185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сохраненные данные 5"/>
          <p:cNvSpPr/>
          <p:nvPr/>
        </p:nvSpPr>
        <p:spPr>
          <a:xfrm>
            <a:off x="3553097" y="2547257"/>
            <a:ext cx="3918856" cy="1254034"/>
          </a:xfrm>
          <a:prstGeom prst="flowChartOnlineStorage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910251" y="2612571"/>
            <a:ext cx="1227909" cy="11234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6377" y="2877328"/>
            <a:ext cx="1632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+mj-lt"/>
              </a:rPr>
              <a:t>2-sinf</a:t>
            </a:r>
            <a:endParaRPr lang="ru-RU" sz="3200" b="1" dirty="0">
              <a:solidFill>
                <a:srgbClr val="7030A0"/>
              </a:solidFill>
              <a:latin typeface="+mj-lt"/>
            </a:endParaRPr>
          </a:p>
          <a:p>
            <a:endParaRPr lang="ru-RU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1919" y="2795452"/>
            <a:ext cx="342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Tabiiy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fanlar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293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Bo‘yoqlar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2000" y="1308180"/>
            <a:ext cx="995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     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Oziq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bo‘yoqlari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–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qadimda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insonlar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meva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va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sabzavotlardan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rang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olishgan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Keyinchalik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esa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oshpazlar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sintetik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bo‘yoqlardan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foydalanishgan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. Bu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zararsiz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+mj-lt"/>
              </a:rPr>
              <a:t>bo‘yoqlardir</a:t>
            </a:r>
            <a:r>
              <a:rPr lang="en-US" sz="3200" dirty="0" smtClean="0">
                <a:solidFill>
                  <a:srgbClr val="7030A0"/>
                </a:solidFill>
                <a:latin typeface="+mj-lt"/>
              </a:rPr>
              <a:t>. </a:t>
            </a:r>
            <a:endParaRPr lang="ru-RU" sz="32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562" y="3775998"/>
            <a:ext cx="6230938" cy="1804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37" y="3146651"/>
            <a:ext cx="3143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4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365760"/>
            <a:ext cx="7677150" cy="6179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2311401"/>
            <a:ext cx="2305607" cy="29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Mustaqil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topshiriq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3280" y="1289090"/>
            <a:ext cx="95852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Birinchi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tajribani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o‘tkazing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Xulosalaringizni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yozing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Ikkinchi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tajribani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o‘tkazing.Tabiiy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bo‘yoqlardan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yana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qanday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maqsadlarda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foydalanish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+mj-lt"/>
              </a:rPr>
              <a:t>mumkin</a:t>
            </a:r>
            <a:r>
              <a:rPr lang="en-US" sz="3600" dirty="0" smtClean="0">
                <a:solidFill>
                  <a:srgbClr val="7030A0"/>
                </a:solidFill>
                <a:latin typeface="+mj-lt"/>
              </a:rPr>
              <a:t>?</a:t>
            </a:r>
          </a:p>
          <a:p>
            <a:pPr marL="342900" indent="-342900">
              <a:buAutoNum type="arabicPeriod"/>
            </a:pPr>
            <a:endParaRPr lang="ru-RU" sz="36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68" y="3931348"/>
            <a:ext cx="2562572" cy="239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72" y="3821884"/>
            <a:ext cx="2662322" cy="25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трава небо на местах луг справочная информация | Butterfly art drawing,  Graphic design background templates, Certifica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" y="0"/>
            <a:ext cx="12185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9589" y="2246811"/>
            <a:ext cx="6204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  <a:latin typeface="+mj-lt"/>
              </a:rPr>
              <a:t>E’tiboringiz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+mj-lt"/>
              </a:rPr>
              <a:t>uchun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+mj-lt"/>
              </a:rPr>
              <a:t>rahmat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</a:rPr>
              <a:t>!</a:t>
            </a:r>
            <a:endParaRPr lang="ru-RU" sz="4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92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ame Background Hd Wallpapers - Haq Aur Batil Ki Pehchan - 1152x864 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87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4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377" y="2266950"/>
            <a:ext cx="7922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+mj-lt"/>
              </a:rPr>
              <a:t>Mavzu</a:t>
            </a:r>
            <a:r>
              <a:rPr lang="en-US" sz="4000" b="1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Amaliy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mashg‘ulot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Rangli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eritma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yordamida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gulni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bo‘yash</a:t>
            </a:r>
            <a:endParaRPr lang="ru-RU" sz="4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Rainbow Polygon Background Or Vector Stock Vector - Illustration  of element, geometric: 572751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50"/>
            <a:ext cx="12192000" cy="83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9627" y="667716"/>
            <a:ext cx="8160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+mj-lt"/>
              </a:rPr>
              <a:t>Mustaqil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+mj-lt"/>
              </a:rPr>
              <a:t>topshiriqni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+mj-lt"/>
              </a:rPr>
              <a:t>tekshirish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86" y="1625040"/>
            <a:ext cx="4113080" cy="3795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7265"/>
            <a:ext cx="4209143" cy="2523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596" y="144851"/>
            <a:ext cx="1591876" cy="2087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166" y="4380840"/>
            <a:ext cx="54197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Bizga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kerak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6083" y="1322439"/>
            <a:ext cx="8782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9900"/>
                </a:solidFill>
                <a:latin typeface="+mj-lt"/>
              </a:rPr>
              <a:t>      </a:t>
            </a:r>
            <a:r>
              <a:rPr lang="en-US" sz="3600" b="1" dirty="0" err="1" smtClean="0">
                <a:solidFill>
                  <a:srgbClr val="009900"/>
                </a:solidFill>
                <a:latin typeface="+mj-lt"/>
              </a:rPr>
              <a:t>Bizga</a:t>
            </a:r>
            <a:r>
              <a:rPr lang="en-US" sz="3600" b="1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ko‘k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qizil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va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sariq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atirgul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kerak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.</a:t>
            </a:r>
          </a:p>
          <a:p>
            <a:r>
              <a:rPr lang="pt-BR" sz="3600" b="1" dirty="0" smtClean="0">
                <a:solidFill>
                  <a:srgbClr val="009900"/>
                </a:solidFill>
                <a:latin typeface="+mj-lt"/>
              </a:rPr>
              <a:t>      Bog‘da </a:t>
            </a:r>
            <a:r>
              <a:rPr lang="pt-BR" sz="3600" b="1" dirty="0">
                <a:solidFill>
                  <a:srgbClr val="009900"/>
                </a:solidFill>
                <a:latin typeface="+mj-lt"/>
              </a:rPr>
              <a:t>faqat oq atirgullar o‘sadi.</a:t>
            </a:r>
          </a:p>
          <a:p>
            <a:r>
              <a:rPr lang="en-US" sz="3600" b="1" dirty="0" smtClean="0">
                <a:solidFill>
                  <a:srgbClr val="009900"/>
                </a:solidFill>
                <a:latin typeface="+mj-lt"/>
              </a:rPr>
              <a:t>   </a:t>
            </a:r>
            <a:r>
              <a:rPr lang="en-US" sz="3600" b="1" dirty="0" err="1" smtClean="0">
                <a:solidFill>
                  <a:srgbClr val="009900"/>
                </a:solidFill>
                <a:latin typeface="+mj-lt"/>
              </a:rPr>
              <a:t>Qanday</a:t>
            </a:r>
            <a:r>
              <a:rPr lang="en-US" sz="3600" b="1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qilib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oq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gullardan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rangli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gul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hosil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qilish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+mj-lt"/>
              </a:rPr>
              <a:t>mumkin</a:t>
            </a:r>
            <a:r>
              <a:rPr lang="en-US" sz="3600" b="1" dirty="0">
                <a:solidFill>
                  <a:srgbClr val="009900"/>
                </a:solidFill>
                <a:latin typeface="+mj-lt"/>
              </a:rPr>
              <a:t>?</a:t>
            </a:r>
            <a:endParaRPr lang="ru-RU" sz="3600" dirty="0">
              <a:solidFill>
                <a:srgbClr val="009900"/>
              </a:solidFill>
              <a:latin typeface="+mj-lt"/>
            </a:endParaRPr>
          </a:p>
        </p:txBody>
      </p:sp>
      <p:pic>
        <p:nvPicPr>
          <p:cNvPr id="4" name="Picture 2" descr="Roses - T &amp;amp; G Flower Gr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81" y="3429000"/>
            <a:ext cx="3457435" cy="2859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5926" y="3992951"/>
            <a:ext cx="1591876" cy="20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Ranglar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jilosi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870" y="1289090"/>
            <a:ext cx="10666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             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Rang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–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bu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ko‘zimiz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ilg‘aydigan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yorug‘lik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to‘lqinlaridir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uni</a:t>
            </a:r>
            <a:endParaRPr lang="en-US" sz="2800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           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uzun-qisqaligiga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qarab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har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xil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ko‘ramiz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Hayotimizni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ranglar</a:t>
            </a:r>
            <a:endParaRPr lang="en-US" sz="2800" dirty="0" smtClean="0">
              <a:solidFill>
                <a:srgbClr val="7030A0"/>
              </a:solidFill>
              <a:latin typeface="+mj-lt"/>
            </a:endParaRPr>
          </a:p>
          <a:p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       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o‘rab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turibdi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. Biz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esa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borliqni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ranglar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orqali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o‘rganamiz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Har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bir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        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rangni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o‘z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j-lt"/>
              </a:rPr>
              <a:t>ma’nosi</a:t>
            </a:r>
            <a:r>
              <a:rPr lang="en-US" sz="2800" dirty="0" smtClean="0">
                <a:solidFill>
                  <a:srgbClr val="7030A0"/>
                </a:solidFill>
                <a:latin typeface="+mj-lt"/>
              </a:rPr>
              <a:t> bor.</a:t>
            </a:r>
            <a:endParaRPr lang="ru-RU" sz="28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4300">
            <a:off x="48010" y="3321139"/>
            <a:ext cx="4383272" cy="1534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39" y="2578180"/>
            <a:ext cx="4550794" cy="3090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799">
            <a:off x="3609920" y="3210153"/>
            <a:ext cx="4287983" cy="28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6277" y="42291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1-tajriba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496" y="1346240"/>
            <a:ext cx="7847008" cy="4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4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ATx6jaXc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758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0861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2-tajriba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49" y="1377851"/>
            <a:ext cx="9582907" cy="527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Bo‘yoq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+mj-lt"/>
              </a:rPr>
              <a:t>turlari</a:t>
            </a:r>
            <a:r>
              <a:rPr lang="en-US" sz="5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77" y="1479550"/>
            <a:ext cx="4829175" cy="800100"/>
          </a:xfrm>
          <a:prstGeom prst="snip2DiagRect">
            <a:avLst>
              <a:gd name="adj1" fmla="val 0"/>
              <a:gd name="adj2" fmla="val 3254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624187"/>
            <a:ext cx="2848202" cy="190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688" y="2630688"/>
            <a:ext cx="2730864" cy="1901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7960">
            <a:off x="7619365" y="2624187"/>
            <a:ext cx="2995377" cy="199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62449" y="4567237"/>
            <a:ext cx="1562841" cy="2255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51" y="4787900"/>
            <a:ext cx="3522708" cy="20934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9013" y="1269640"/>
            <a:ext cx="3560174" cy="1219920"/>
          </a:xfrm>
          <a:prstGeom prst="rect">
            <a:avLst/>
          </a:prstGeom>
        </p:spPr>
      </p:pic>
      <p:pic>
        <p:nvPicPr>
          <p:cNvPr id="3" name="Picture 2" descr="ZiyoNET › Audiokitoblar › Dunyo xalqlari urf-odatlari › O&amp;#39;zbek milliy matosi  - ATL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25" y="5003602"/>
            <a:ext cx="2737350" cy="13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144</Words>
  <Application>Microsoft Office PowerPoint</Application>
  <PresentationFormat>Широкоэкранный</PresentationFormat>
  <Paragraphs>26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Sh. Abdulaziz</dc:creator>
  <cp:lastModifiedBy>Sh. Abdulaziz</cp:lastModifiedBy>
  <cp:revision>29</cp:revision>
  <dcterms:created xsi:type="dcterms:W3CDTF">2021-08-17T03:23:44Z</dcterms:created>
  <dcterms:modified xsi:type="dcterms:W3CDTF">2021-08-17T21:37:00Z</dcterms:modified>
</cp:coreProperties>
</file>