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0" r:id="rId2"/>
  </p:sldMasterIdLst>
  <p:notesMasterIdLst>
    <p:notesMasterId r:id="rId26"/>
  </p:notesMasterIdLst>
  <p:sldIdLst>
    <p:sldId id="303" r:id="rId3"/>
    <p:sldId id="304" r:id="rId4"/>
    <p:sldId id="311" r:id="rId5"/>
    <p:sldId id="284" r:id="rId6"/>
    <p:sldId id="289" r:id="rId7"/>
    <p:sldId id="290" r:id="rId8"/>
    <p:sldId id="291" r:id="rId9"/>
    <p:sldId id="292" r:id="rId10"/>
    <p:sldId id="293" r:id="rId11"/>
    <p:sldId id="294" r:id="rId12"/>
    <p:sldId id="310" r:id="rId13"/>
    <p:sldId id="295" r:id="rId14"/>
    <p:sldId id="296" r:id="rId15"/>
    <p:sldId id="297" r:id="rId16"/>
    <p:sldId id="308" r:id="rId17"/>
    <p:sldId id="301" r:id="rId18"/>
    <p:sldId id="298" r:id="rId19"/>
    <p:sldId id="300" r:id="rId20"/>
    <p:sldId id="302" r:id="rId21"/>
    <p:sldId id="306" r:id="rId22"/>
    <p:sldId id="309" r:id="rId23"/>
    <p:sldId id="299" r:id="rId24"/>
    <p:sldId id="305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3" autoAdjust="0"/>
    <p:restoredTop sz="94660"/>
  </p:normalViewPr>
  <p:slideViewPr>
    <p:cSldViewPr snapToGrid="0">
      <p:cViewPr>
        <p:scale>
          <a:sx n="30" d="100"/>
          <a:sy n="30" d="100"/>
        </p:scale>
        <p:origin x="2202" y="9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0E53E5-58D1-4E1C-BCCB-414D6D642140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38D57-4FCA-4E66-980C-31CBCB826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651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901C-2276-4055-BCC5-14C6ABA14DB4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34C-36BE-4955-AD53-B4C306B662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942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901C-2276-4055-BCC5-14C6ABA14DB4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34C-36BE-4955-AD53-B4C306B662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382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901C-2276-4055-BCC5-14C6ABA14DB4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34C-36BE-4955-AD53-B4C306B662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146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901C-2276-4055-BCC5-14C6ABA14D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34C-36BE-4955-AD53-B4C306B662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5388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901C-2276-4055-BCC5-14C6ABA14D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34C-36BE-4955-AD53-B4C306B662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431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901C-2276-4055-BCC5-14C6ABA14D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34C-36BE-4955-AD53-B4C306B662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2201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901C-2276-4055-BCC5-14C6ABA14D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34C-36BE-4955-AD53-B4C306B662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8382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901C-2276-4055-BCC5-14C6ABA14D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34C-36BE-4955-AD53-B4C306B662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396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901C-2276-4055-BCC5-14C6ABA14D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34C-36BE-4955-AD53-B4C306B662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8350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901C-2276-4055-BCC5-14C6ABA14D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34C-36BE-4955-AD53-B4C306B662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6069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901C-2276-4055-BCC5-14C6ABA14D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34C-36BE-4955-AD53-B4C306B662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361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901C-2276-4055-BCC5-14C6ABA14DB4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34C-36BE-4955-AD53-B4C306B662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9457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901C-2276-4055-BCC5-14C6ABA14D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34C-36BE-4955-AD53-B4C306B662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3198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901C-2276-4055-BCC5-14C6ABA14D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34C-36BE-4955-AD53-B4C306B662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7176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901C-2276-4055-BCC5-14C6ABA14D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34C-36BE-4955-AD53-B4C306B662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25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901C-2276-4055-BCC5-14C6ABA14DB4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34C-36BE-4955-AD53-B4C306B662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135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901C-2276-4055-BCC5-14C6ABA14DB4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34C-36BE-4955-AD53-B4C306B662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627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901C-2276-4055-BCC5-14C6ABA14DB4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34C-36BE-4955-AD53-B4C306B662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58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901C-2276-4055-BCC5-14C6ABA14DB4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34C-36BE-4955-AD53-B4C306B662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762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901C-2276-4055-BCC5-14C6ABA14DB4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34C-36BE-4955-AD53-B4C306B662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122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901C-2276-4055-BCC5-14C6ABA14DB4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34C-36BE-4955-AD53-B4C306B662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256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901C-2276-4055-BCC5-14C6ABA14DB4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34C-36BE-4955-AD53-B4C306B662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666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F901C-2276-4055-BCC5-14C6ABA14DB4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F34C-36BE-4955-AD53-B4C306B662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453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F901C-2276-4055-BCC5-14C6ABA14D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F34C-36BE-4955-AD53-B4C306B662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209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082841"/>
            <a:ext cx="12192001" cy="84221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12697" y="1219200"/>
            <a:ext cx="65612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8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fan</a:t>
            </a:r>
            <a:endParaRPr lang="ru-RU" sz="8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34402" y="2310644"/>
            <a:ext cx="26790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6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5839324" y="4338173"/>
            <a:ext cx="4034594" cy="978569"/>
          </a:xfrm>
          <a:prstGeom prst="flowChartTerminator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967663" y="4443426"/>
            <a:ext cx="4090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Nargiza</a:t>
            </a:r>
            <a:r>
              <a:rPr lang="en-US" sz="35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Akromova</a:t>
            </a:r>
            <a:endParaRPr lang="ru-RU" sz="35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21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0550"/>
            <a:ext cx="12264190" cy="76390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138" y="1058780"/>
            <a:ext cx="6569242" cy="44253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6654" y="1381124"/>
            <a:ext cx="2828925" cy="3695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381124"/>
            <a:ext cx="2662361" cy="3648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369411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84" y="0"/>
            <a:ext cx="12192000" cy="69154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086" y="621781"/>
            <a:ext cx="5372850" cy="30293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2154" y="621781"/>
            <a:ext cx="6192114" cy="41344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6440" y="2428273"/>
            <a:ext cx="5270029" cy="349708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0492" y="2569711"/>
            <a:ext cx="5753903" cy="383911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804720">
            <a:off x="2833476" y="1281138"/>
            <a:ext cx="6476920" cy="43179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63251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Школа, 1 сентября. Шаблон для презентаций. | Началоч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168"/>
            <a:ext cx="12192000" cy="8470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39453" y="1844842"/>
            <a:ext cx="6224336" cy="1155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526631" y="2122711"/>
            <a:ext cx="68499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Men </a:t>
            </a:r>
            <a:r>
              <a:rPr lang="en-US" sz="5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izlanuvchanman</a:t>
            </a:r>
            <a:r>
              <a:rPr lang="en-US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813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Презентации по культуре и искусству. Шаблоны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75611"/>
            <a:ext cx="12192000" cy="8233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5221" y="593558"/>
            <a:ext cx="112615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Buning</a:t>
            </a:r>
            <a:r>
              <a:rPr lang="en-US" sz="4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uchun</a:t>
            </a:r>
            <a:r>
              <a:rPr lang="en-US" sz="4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endParaRPr lang="ru-RU" sz="4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6063" y="1362999"/>
            <a:ext cx="88071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Muammoni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aniqlaymiz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Kerakli</a:t>
            </a:r>
            <a:r>
              <a:rPr lang="en-US" sz="3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jihozlarni</a:t>
            </a:r>
            <a:r>
              <a:rPr lang="en-US" sz="3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tayyorlaymiz</a:t>
            </a:r>
            <a:r>
              <a:rPr lang="en-US" sz="3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Tajriba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rejasini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tuzamiz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Tajribani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o‘tkazamiz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36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Tajriba</a:t>
            </a:r>
            <a:r>
              <a:rPr lang="en-US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natijalarini</a:t>
            </a:r>
            <a:r>
              <a:rPr lang="en-US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qayd</a:t>
            </a:r>
            <a:r>
              <a:rPr lang="en-US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etamiz</a:t>
            </a:r>
            <a:r>
              <a:rPr lang="en-US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Xulosa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qilamiz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861" y="844661"/>
            <a:ext cx="2244118" cy="257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54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845301" y="3527344"/>
            <a:ext cx="3698882" cy="29945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058387" y="2059460"/>
            <a:ext cx="6858000" cy="27390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452" y="1984866"/>
            <a:ext cx="3095669" cy="5064463"/>
          </a:xfrm>
          <a:prstGeom prst="rect">
            <a:avLst/>
          </a:prstGeom>
        </p:spPr>
      </p:pic>
      <p:sp>
        <p:nvSpPr>
          <p:cNvPr id="3" name="Выноска-облако 2"/>
          <p:cNvSpPr/>
          <p:nvPr/>
        </p:nvSpPr>
        <p:spPr>
          <a:xfrm rot="509656">
            <a:off x="3806805" y="292679"/>
            <a:ext cx="7995386" cy="3902731"/>
          </a:xfrm>
          <a:prstGeom prst="cloudCallout">
            <a:avLst>
              <a:gd name="adj1" fmla="val -22462"/>
              <a:gd name="adj2" fmla="val -118296"/>
            </a:avLst>
          </a:prstGeom>
          <a:ln>
            <a:solidFill>
              <a:srgbClr val="00206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620125" y="1103356"/>
            <a:ext cx="74916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Akmal 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archa daraxti rasmini chizmoqchi.</a:t>
            </a:r>
          </a:p>
          <a:p>
            <a:r>
              <a:rPr lang="sv-SE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Lekin uning yashil rangli bo‘yog‘i </a:t>
            </a:r>
            <a:r>
              <a:rPr lang="sv-SE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tugab qoldi.        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Akmalga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beramiz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bo‘yoqlardan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rang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4579" y="4106778"/>
            <a:ext cx="1887983" cy="260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60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Презентации по культуре и искусству. Шаблоны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3579"/>
            <a:ext cx="12192000" cy="8233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955" y="729915"/>
            <a:ext cx="7997992" cy="57816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00989" y="-144382"/>
            <a:ext cx="93365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               </a:t>
            </a:r>
            <a:r>
              <a:rPr lang="en-US" sz="6000" dirty="0" err="1" smtClean="0">
                <a:solidFill>
                  <a:srgbClr val="FF0000"/>
                </a:solidFill>
              </a:rPr>
              <a:t>Tasviriy</a:t>
            </a:r>
            <a:r>
              <a:rPr lang="en-US" sz="6000" dirty="0" smtClean="0">
                <a:solidFill>
                  <a:srgbClr val="FF0000"/>
                </a:solidFill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</a:rPr>
              <a:t>san’at</a:t>
            </a:r>
            <a:endParaRPr lang="ru-RU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810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Презентации по культуре и искусству. Шаблоны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3579"/>
            <a:ext cx="12192000" cy="8233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21288" y="635188"/>
            <a:ext cx="811730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4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uammo</a:t>
            </a:r>
            <a:r>
              <a:rPr 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yashil</a:t>
            </a:r>
            <a:r>
              <a:rPr 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rangni</a:t>
            </a:r>
            <a:r>
              <a:rPr 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000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Kerakli</a:t>
            </a:r>
            <a:r>
              <a:rPr lang="en-US" sz="40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jihozlarni</a:t>
            </a:r>
            <a:r>
              <a:rPr lang="en-US" sz="4000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tayyorlaymiz</a:t>
            </a:r>
            <a:r>
              <a:rPr lang="en-US" sz="4000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stakan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bo‘yoq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qog‘oz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sochiqlar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Tajriba</a:t>
            </a: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rejasini</a:t>
            </a: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tuzamiz</a:t>
            </a: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Tajribani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o‘tkazamiz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40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Tajriba</a:t>
            </a:r>
            <a:r>
              <a:rPr lang="en-US" sz="4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natijalarini</a:t>
            </a:r>
            <a:r>
              <a:rPr lang="en-US" sz="4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qayd</a:t>
            </a:r>
            <a:r>
              <a:rPr lang="en-US" sz="4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etamiz</a:t>
            </a:r>
            <a:r>
              <a:rPr lang="en-US" sz="4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Xulosa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qilamiz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4610" y="3266200"/>
            <a:ext cx="3342015" cy="334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8278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Презентации по культуре и искусству. Шаблоны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3579"/>
            <a:ext cx="12192000" cy="8233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9600" y="651393"/>
            <a:ext cx="108605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tadqiqot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Bo‘yoqlardan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106" y="1361893"/>
            <a:ext cx="7606252" cy="508989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090611" y="5823284"/>
            <a:ext cx="1318747" cy="6285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9785" y="1510321"/>
            <a:ext cx="3010320" cy="216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77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Презентации по культуре и искусству. Шаблоны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75611"/>
            <a:ext cx="12192000" cy="8233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7051" y="734762"/>
            <a:ext cx="9774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1-topshiriq. </a:t>
            </a:r>
            <a:r>
              <a:rPr lang="fi-FI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Ikkita idishga toza suv quying.</a:t>
            </a:r>
            <a:endParaRPr lang="ru-RU" sz="6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917" y="3077681"/>
            <a:ext cx="1879217" cy="24568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9895" y="4032687"/>
            <a:ext cx="1450688" cy="1778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3310" y="4079757"/>
            <a:ext cx="1450688" cy="17786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8922" y="4056956"/>
            <a:ext cx="1450688" cy="17786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2622" y="4024161"/>
            <a:ext cx="1365233" cy="1844261"/>
          </a:xfrm>
          <a:prstGeom prst="rect">
            <a:avLst/>
          </a:prstGeom>
          <a:scene3d>
            <a:camera prst="perspectiveFront"/>
            <a:lightRig rig="threePt" dir="t"/>
          </a:scene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6866" y="4031263"/>
            <a:ext cx="1365233" cy="1844261"/>
          </a:xfrm>
          <a:prstGeom prst="rect">
            <a:avLst/>
          </a:prstGeom>
          <a:scene3d>
            <a:camera prst="perspectiveFron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95973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0.01551 L 1.25E-6 -0.13403 C 1.25E-6 -0.18681 0.04596 -0.25162 0.08333 -0.25162 L 0.16693 -0.25162 " pathEditMode="relative" rAng="0" ptsTypes="AA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46" y="-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693 -0.25162 L 0.42122 -0.2324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08" y="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Презентации по культуре и искусству. Шаблоны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75611"/>
            <a:ext cx="12192000" cy="8233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7050" y="734762"/>
            <a:ext cx="108813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2-topshiriq. </a:t>
            </a:r>
            <a:r>
              <a:rPr lang="en-US" sz="32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32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idishdagi</a:t>
            </a:r>
            <a:r>
              <a:rPr lang="en-US" sz="32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suvga</a:t>
            </a:r>
            <a:r>
              <a:rPr lang="en-US" sz="32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sariq</a:t>
            </a:r>
            <a:r>
              <a:rPr lang="en-US" sz="32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ikkinchi</a:t>
            </a:r>
            <a:r>
              <a:rPr lang="en-US" sz="32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idishdagi</a:t>
            </a:r>
            <a:r>
              <a:rPr lang="en-US" sz="32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suvga</a:t>
            </a:r>
            <a:r>
              <a:rPr lang="en-US" sz="32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</a:t>
            </a:r>
            <a:r>
              <a:rPr lang="en-US" sz="32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bo‘yoq</a:t>
            </a:r>
            <a:r>
              <a:rPr lang="en-US" sz="32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aralashtiring</a:t>
            </a:r>
            <a:r>
              <a:rPr lang="en-US" sz="32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5433" y="3922353"/>
            <a:ext cx="1450688" cy="17786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184" y="3855105"/>
            <a:ext cx="1365233" cy="1844261"/>
          </a:xfrm>
          <a:prstGeom prst="rect">
            <a:avLst/>
          </a:prstGeom>
          <a:scene3d>
            <a:camera prst="perspectiveFront"/>
            <a:lightRig rig="threePt" dir="t"/>
          </a:scene3d>
        </p:spPr>
      </p:pic>
      <p:pic>
        <p:nvPicPr>
          <p:cNvPr id="1026" name="Picture 2" descr="Краски акварельные ErichKrause artberry 12 цветов с уф защитой яркости -  купить в интернет магазине Детский Мир в Москве и России, отзывы, цена, фото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14868">
            <a:off x="861044" y="2121086"/>
            <a:ext cx="2788827" cy="2788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7189" y="3856761"/>
            <a:ext cx="1365233" cy="1844261"/>
          </a:xfrm>
          <a:prstGeom prst="rect">
            <a:avLst/>
          </a:prstGeom>
          <a:scene3d>
            <a:camera prst="perspectiveFront"/>
            <a:lightRig rig="threePt" dir="t"/>
          </a:scene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45562">
            <a:off x="2896154" y="2079099"/>
            <a:ext cx="1122070" cy="14145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55106" y="3838686"/>
            <a:ext cx="1576264" cy="18606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0205" y="3838686"/>
            <a:ext cx="1586041" cy="1860680"/>
          </a:xfrm>
          <a:prstGeom prst="rect">
            <a:avLst/>
          </a:prstGeom>
          <a:scene3d>
            <a:camera prst="perspectiveFron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08123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 L 0.08659 0.046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658 0.04629 L 0.3224 0.0428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3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201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935" y="164829"/>
            <a:ext cx="7804129" cy="546956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374" y="4529442"/>
            <a:ext cx="3157952" cy="19682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04" y="4529442"/>
            <a:ext cx="3157952" cy="19682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826" y="4529442"/>
            <a:ext cx="3157952" cy="19682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615046" y="5011706"/>
            <a:ext cx="5598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fan 2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5046" y="2158301"/>
            <a:ext cx="1186668" cy="1123518"/>
          </a:xfrm>
          <a:prstGeom prst="flowChartConnector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682" y="1610121"/>
            <a:ext cx="1309201" cy="1671698"/>
          </a:xfrm>
          <a:prstGeom prst="flowChartConnector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41534" y="164829"/>
            <a:ext cx="1502544" cy="1502544"/>
          </a:xfrm>
          <a:prstGeom prst="flowChartConnector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3667" y="2705363"/>
            <a:ext cx="1264997" cy="1535972"/>
          </a:xfrm>
          <a:prstGeom prst="flowChartConnector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61683" y="472837"/>
            <a:ext cx="1251729" cy="1301105"/>
          </a:xfrm>
          <a:prstGeom prst="flowChartConnector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1"/>
          <a:srcRect l="15689" r="15965"/>
          <a:stretch/>
        </p:blipFill>
        <p:spPr>
          <a:xfrm>
            <a:off x="4625728" y="916101"/>
            <a:ext cx="1247980" cy="1217328"/>
          </a:xfrm>
          <a:prstGeom prst="flowChartConnector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099" y="3440956"/>
            <a:ext cx="2743351" cy="281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261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15MmInnc9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11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Презентации по культуре и искусству. Шаблоны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3579"/>
            <a:ext cx="12192000" cy="8233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63514" y="201670"/>
            <a:ext cx="6432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Xulosa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54442" y="292041"/>
            <a:ext cx="63526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967" y="2887579"/>
            <a:ext cx="2559853" cy="34005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01493" y="977856"/>
            <a:ext cx="109097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Sariq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va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ko‘k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ranglardan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yashil</a:t>
            </a:r>
            <a:r>
              <a:rPr lang="en-US" sz="4000" b="1" dirty="0" smtClean="0">
                <a:solidFill>
                  <a:srgbClr val="0070C0"/>
                </a:solidFill>
              </a:rPr>
              <a:t> rang </a:t>
            </a:r>
            <a:r>
              <a:rPr lang="en-US" sz="4000" b="1" dirty="0" err="1" smtClean="0">
                <a:solidFill>
                  <a:srgbClr val="0070C0"/>
                </a:solidFill>
              </a:rPr>
              <a:t>hosil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bo‘ldi</a:t>
            </a:r>
            <a:r>
              <a:rPr lang="en-US" sz="4000" dirty="0" smtClean="0"/>
              <a:t>.</a:t>
            </a:r>
            <a:endParaRPr lang="ru-RU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1419726" y="1612233"/>
            <a:ext cx="92161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7030A0"/>
                </a:solidFill>
              </a:rPr>
              <a:t>Akmal</a:t>
            </a:r>
            <a:r>
              <a:rPr lang="en-US" sz="4400" dirty="0" smtClean="0">
                <a:solidFill>
                  <a:srgbClr val="7030A0"/>
                </a:solidFill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</a:rPr>
              <a:t>hosil</a:t>
            </a:r>
            <a:r>
              <a:rPr lang="en-US" sz="4400" dirty="0" smtClean="0">
                <a:solidFill>
                  <a:srgbClr val="7030A0"/>
                </a:solidFill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</a:rPr>
              <a:t>bo‘lgan</a:t>
            </a:r>
            <a:r>
              <a:rPr lang="en-US" sz="4400" dirty="0" smtClean="0">
                <a:solidFill>
                  <a:srgbClr val="7030A0"/>
                </a:solidFill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</a:rPr>
              <a:t>rangdan</a:t>
            </a:r>
            <a:r>
              <a:rPr lang="en-US" sz="4400" dirty="0" smtClean="0">
                <a:solidFill>
                  <a:srgbClr val="7030A0"/>
                </a:solidFill>
              </a:rPr>
              <a:t>  </a:t>
            </a:r>
            <a:r>
              <a:rPr lang="en-US" sz="4400" dirty="0" err="1" smtClean="0">
                <a:solidFill>
                  <a:srgbClr val="7030A0"/>
                </a:solidFill>
              </a:rPr>
              <a:t>archani</a:t>
            </a:r>
            <a:r>
              <a:rPr lang="en-US" sz="4400" dirty="0" smtClean="0">
                <a:solidFill>
                  <a:srgbClr val="7030A0"/>
                </a:solidFill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</a:rPr>
              <a:t>bo‘yadi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018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Презентации по культуре и искусству. Шаблоны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75611"/>
            <a:ext cx="12192000" cy="8233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55032" y="1109735"/>
            <a:ext cx="11277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v-SE" sz="36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6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3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rangdagi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bo‘yoqlarni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aralashtirib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ranglar</a:t>
            </a:r>
            <a:r>
              <a:rPr lang="en-US" sz="3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Tajribada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sinab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ko‘ring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032" y="2887579"/>
            <a:ext cx="10844463" cy="37217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36295" y="328135"/>
            <a:ext cx="10555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       </a:t>
            </a:r>
            <a:r>
              <a:rPr lang="en-US" sz="6000" dirty="0" err="1" smtClean="0"/>
              <a:t>Mustaqil</a:t>
            </a:r>
            <a:r>
              <a:rPr lang="en-US" sz="6000" dirty="0" smtClean="0"/>
              <a:t> </a:t>
            </a:r>
            <a:r>
              <a:rPr lang="en-US" sz="6000" dirty="0" err="1" smtClean="0"/>
              <a:t>topshiriq</a:t>
            </a:r>
            <a:r>
              <a:rPr lang="en-US" sz="6000" dirty="0" smtClean="0"/>
              <a:t> : 7-bet</a:t>
            </a:r>
            <a:r>
              <a:rPr lang="en-US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300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082841"/>
            <a:ext cx="12192001" cy="84221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15388" y="144379"/>
            <a:ext cx="65612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25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828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0550"/>
            <a:ext cx="12264190" cy="76390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705" y="1130969"/>
            <a:ext cx="6569242" cy="44253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5907" y="1291255"/>
            <a:ext cx="2847975" cy="3762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1936" y="1291255"/>
            <a:ext cx="2656148" cy="3896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38236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0550"/>
            <a:ext cx="12264190" cy="76390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705" y="1179095"/>
            <a:ext cx="6569242" cy="44253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9556" y="1433512"/>
            <a:ext cx="2809875" cy="3590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4389" y="1443244"/>
            <a:ext cx="2830554" cy="3702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07715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0550"/>
            <a:ext cx="12264190" cy="76390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705" y="1179095"/>
            <a:ext cx="6569242" cy="44253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6260" y="1575734"/>
            <a:ext cx="2655835" cy="3505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2748" y="1523866"/>
            <a:ext cx="2613681" cy="3557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67447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0550"/>
            <a:ext cx="12264190" cy="76390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1" y="1082843"/>
            <a:ext cx="6569242" cy="44253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1697" y="1506593"/>
            <a:ext cx="2657839" cy="3522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1831" y="1260784"/>
            <a:ext cx="2639031" cy="3768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3200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0550"/>
            <a:ext cx="12264190" cy="76390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1" y="1155032"/>
            <a:ext cx="6569242" cy="44253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5705" y="1540042"/>
            <a:ext cx="2809875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8641" y="1357311"/>
            <a:ext cx="2857500" cy="3743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7294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0550"/>
            <a:ext cx="12264190" cy="76390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1" y="1130969"/>
            <a:ext cx="6569242" cy="44253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6654" y="1381124"/>
            <a:ext cx="2828925" cy="3695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8466" y="1381124"/>
            <a:ext cx="2619895" cy="3734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67333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1745</TotalTime>
  <Words>209</Words>
  <Application>Microsoft Office PowerPoint</Application>
  <PresentationFormat>Широкоэкранный</PresentationFormat>
  <Paragraphs>36</Paragraphs>
  <Slides>23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Tahoma</vt:lpstr>
      <vt:lpstr>Times New Roman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Sh. Abdulaziz</cp:lastModifiedBy>
  <cp:revision>78</cp:revision>
  <dcterms:created xsi:type="dcterms:W3CDTF">2021-08-05T08:23:22Z</dcterms:created>
  <dcterms:modified xsi:type="dcterms:W3CDTF">2021-08-16T02:23:08Z</dcterms:modified>
</cp:coreProperties>
</file>