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notesMasterIdLst>
    <p:notesMasterId r:id="rId26"/>
  </p:notesMasterIdLst>
  <p:sldIdLst>
    <p:sldId id="303" r:id="rId3"/>
    <p:sldId id="304" r:id="rId4"/>
    <p:sldId id="311" r:id="rId5"/>
    <p:sldId id="284" r:id="rId6"/>
    <p:sldId id="289" r:id="rId7"/>
    <p:sldId id="290" r:id="rId8"/>
    <p:sldId id="291" r:id="rId9"/>
    <p:sldId id="292" r:id="rId10"/>
    <p:sldId id="293" r:id="rId11"/>
    <p:sldId id="294" r:id="rId12"/>
    <p:sldId id="310" r:id="rId13"/>
    <p:sldId id="295" r:id="rId14"/>
    <p:sldId id="296" r:id="rId15"/>
    <p:sldId id="297" r:id="rId16"/>
    <p:sldId id="308" r:id="rId17"/>
    <p:sldId id="301" r:id="rId18"/>
    <p:sldId id="298" r:id="rId19"/>
    <p:sldId id="300" r:id="rId20"/>
    <p:sldId id="302" r:id="rId21"/>
    <p:sldId id="306" r:id="rId22"/>
    <p:sldId id="309" r:id="rId23"/>
    <p:sldId id="299" r:id="rId24"/>
    <p:sldId id="30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 snapToGrid="0">
      <p:cViewPr>
        <p:scale>
          <a:sx n="30" d="100"/>
          <a:sy n="30" d="100"/>
        </p:scale>
        <p:origin x="220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E53E5-58D1-4E1C-BCCB-414D6D642140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8D57-4FCA-4E66-980C-31CBCB826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5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4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8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4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3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2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3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6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35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06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6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45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1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7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5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3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2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8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76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12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5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6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F901C-2276-4055-BCC5-14C6ABA14DB4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F34C-36BE-4955-AD53-B4C306B66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5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F901C-2276-4055-BCC5-14C6ABA14D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F34C-36BE-4955-AD53-B4C306B662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2841"/>
            <a:ext cx="12192001" cy="8422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2697" y="1219200"/>
            <a:ext cx="6561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Tabiiy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2" y="2310644"/>
            <a:ext cx="2679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5839324" y="4338173"/>
            <a:ext cx="4034594" cy="978569"/>
          </a:xfrm>
          <a:prstGeom prst="flowChartTerminator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67663" y="4443426"/>
            <a:ext cx="409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Nargiza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Akromova</a:t>
            </a:r>
            <a:endParaRPr lang="ru-RU" sz="3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38" y="1058780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654" y="1381124"/>
            <a:ext cx="2828925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81124"/>
            <a:ext cx="2662361" cy="36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694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0"/>
            <a:ext cx="12192000" cy="6915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6" y="621781"/>
            <a:ext cx="5372850" cy="3029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54" y="621781"/>
            <a:ext cx="6192114" cy="4134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40" y="2428273"/>
            <a:ext cx="5270029" cy="3497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492" y="2569711"/>
            <a:ext cx="5753903" cy="38391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4720">
            <a:off x="2833476" y="1281138"/>
            <a:ext cx="6476920" cy="431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325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, 1 сентября. Шаблон для презентаций. | Нача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168"/>
            <a:ext cx="12192000" cy="84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453" y="1844842"/>
            <a:ext cx="6224336" cy="115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26631" y="2122711"/>
            <a:ext cx="6849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izlanuvchanman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1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611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221" y="593558"/>
            <a:ext cx="11261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Buning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uchun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lang="ru-RU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6063" y="1362999"/>
            <a:ext cx="8807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Muammoni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aniqlaymiz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Kerakli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jihozlarni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tayyorlaymiz</a:t>
            </a: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rejasini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tuzamiz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Tajribani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o‘tkazamiz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natijalarini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qayd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etamiz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Xulosa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qilamiz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861" y="844661"/>
            <a:ext cx="2244118" cy="25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45301" y="3527344"/>
            <a:ext cx="3698882" cy="2994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058387" y="2059460"/>
            <a:ext cx="6858000" cy="273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2" y="1984866"/>
            <a:ext cx="3095669" cy="5064463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 rot="509656">
            <a:off x="3806805" y="292679"/>
            <a:ext cx="7995386" cy="3902731"/>
          </a:xfrm>
          <a:prstGeom prst="cloudCallout">
            <a:avLst>
              <a:gd name="adj1" fmla="val -22462"/>
              <a:gd name="adj2" fmla="val -118296"/>
            </a:avLst>
          </a:prstGeom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20125" y="1103356"/>
            <a:ext cx="7491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Akmal </a:t>
            </a:r>
            <a:r>
              <a:rPr lang="it-IT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 daraxti rasmini chizmoqchi.</a:t>
            </a:r>
          </a:p>
          <a:p>
            <a:r>
              <a:rPr lang="sv-SE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Lekin uning yashil rangli bo‘yog‘i </a:t>
            </a:r>
            <a:r>
              <a:rPr lang="sv-SE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tugab qoldi.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Akmalga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yordam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beramiz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mavjud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bo‘yoqlardan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rang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79" y="4106778"/>
            <a:ext cx="1887983" cy="26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579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55" y="729915"/>
            <a:ext cx="7997992" cy="5781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989" y="-144382"/>
            <a:ext cx="933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</a:t>
            </a:r>
            <a:r>
              <a:rPr lang="en-US" sz="6000" dirty="0" err="1" smtClean="0">
                <a:solidFill>
                  <a:srgbClr val="FF0000"/>
                </a:solidFill>
              </a:rPr>
              <a:t>Tasviriy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san’at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579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1288" y="635188"/>
            <a:ext cx="81173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uammo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yashil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rangni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Kerakli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jihozlarni</a:t>
            </a:r>
            <a:r>
              <a:rPr lang="en-US" sz="4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tayyorlaymiz</a:t>
            </a:r>
            <a:r>
              <a:rPr lang="en-US" sz="4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stakan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bo‘yoq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qog‘oz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sochiqlar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rejasini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tuzamiz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Tajribani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o‘tkazamiz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natijalarini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qayd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etamiz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Xulosa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qilamiz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10" y="3266200"/>
            <a:ext cx="3342015" cy="33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27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579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" y="651393"/>
            <a:ext cx="10860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Kichik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tadqiqot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Bo‘yoqlardan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06" y="1361893"/>
            <a:ext cx="7606252" cy="50898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90611" y="5823284"/>
            <a:ext cx="1318747" cy="628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5" y="1510321"/>
            <a:ext cx="3010320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611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051" y="734762"/>
            <a:ext cx="977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1-topshiriq. </a:t>
            </a:r>
            <a:r>
              <a:rPr lang="fi-FI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Ikkita idishga toza suv quying.</a:t>
            </a:r>
            <a:endParaRPr lang="ru-RU" sz="6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17" y="3077681"/>
            <a:ext cx="1879217" cy="2456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895" y="4032687"/>
            <a:ext cx="1450688" cy="1778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310" y="4079757"/>
            <a:ext cx="1450688" cy="17786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22" y="4056956"/>
            <a:ext cx="1450688" cy="1778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622" y="4024161"/>
            <a:ext cx="1365233" cy="184426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866" y="4031263"/>
            <a:ext cx="1365233" cy="184426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597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1551 L 1.25E-6 -0.13403 C 1.25E-6 -0.18681 0.04596 -0.25162 0.08333 -0.25162 L 0.16693 -0.25162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93 -0.25162 L 0.42122 -0.2324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611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050" y="734762"/>
            <a:ext cx="10881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2-topshiriq.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Birinchi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idishdagi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suvga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sariq</a:t>
            </a:r>
            <a:r>
              <a:rPr lang="en-US" sz="32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ikkinchi</a:t>
            </a:r>
            <a:r>
              <a:rPr lang="en-US" sz="32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idishdagi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suvga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bo‘yoq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aralashtiring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33" y="3922353"/>
            <a:ext cx="1450688" cy="1778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184" y="3855105"/>
            <a:ext cx="1365233" cy="184426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1026" name="Picture 2" descr="Краски акварельные ErichKrause artberry 12 цветов с уф защитой яркости -  купить в интернет магазине Детский Мир в Москве и России, отзывы, цена,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868">
            <a:off x="861044" y="2121086"/>
            <a:ext cx="2788827" cy="27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189" y="3856761"/>
            <a:ext cx="1365233" cy="184426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5562">
            <a:off x="2896154" y="2079099"/>
            <a:ext cx="1122070" cy="1414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5106" y="3838686"/>
            <a:ext cx="1576264" cy="1860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205" y="3838686"/>
            <a:ext cx="1586041" cy="1860680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812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08659 0.04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58 0.04629 L 0.3224 0.042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0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5" y="164829"/>
            <a:ext cx="7804129" cy="5469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74" y="4529442"/>
            <a:ext cx="3157952" cy="1968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04" y="4529442"/>
            <a:ext cx="3157952" cy="1968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26" y="4529442"/>
            <a:ext cx="3157952" cy="1968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15046" y="5011706"/>
            <a:ext cx="559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Tabiiy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 2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046" y="2158301"/>
            <a:ext cx="1186668" cy="1123518"/>
          </a:xfrm>
          <a:prstGeom prst="flowChartConnector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682" y="1610121"/>
            <a:ext cx="1309201" cy="1671698"/>
          </a:xfrm>
          <a:prstGeom prst="flowChartConnector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534" y="164829"/>
            <a:ext cx="1502544" cy="1502544"/>
          </a:xfrm>
          <a:prstGeom prst="flowChartConnector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667" y="2705363"/>
            <a:ext cx="1264997" cy="1535972"/>
          </a:xfrm>
          <a:prstGeom prst="flowChartConnector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1683" y="472837"/>
            <a:ext cx="1251729" cy="1301105"/>
          </a:xfrm>
          <a:prstGeom prst="flowChartConnector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15689" r="15965"/>
          <a:stretch/>
        </p:blipFill>
        <p:spPr>
          <a:xfrm>
            <a:off x="4625728" y="916101"/>
            <a:ext cx="1247980" cy="1217328"/>
          </a:xfrm>
          <a:prstGeom prst="flowChartConnector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99" y="3440956"/>
            <a:ext cx="2743351" cy="28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MmInnc9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579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3514" y="201670"/>
            <a:ext cx="643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Xulosa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4442" y="292041"/>
            <a:ext cx="635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67" y="2887579"/>
            <a:ext cx="2559853" cy="3400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493" y="977856"/>
            <a:ext cx="1090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Sariq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ko‘k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ranglardan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yashil</a:t>
            </a:r>
            <a:r>
              <a:rPr lang="en-US" sz="4000" b="1" dirty="0" smtClean="0">
                <a:solidFill>
                  <a:srgbClr val="0070C0"/>
                </a:solidFill>
              </a:rPr>
              <a:t> rang </a:t>
            </a:r>
            <a:r>
              <a:rPr lang="en-US" sz="4000" b="1" dirty="0" err="1" smtClean="0">
                <a:solidFill>
                  <a:srgbClr val="0070C0"/>
                </a:solidFill>
              </a:rPr>
              <a:t>hosil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bo‘ldi</a:t>
            </a:r>
            <a:r>
              <a:rPr lang="en-US" sz="4000" dirty="0" smtClean="0"/>
              <a:t>.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419726" y="1612233"/>
            <a:ext cx="9216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</a:rPr>
              <a:t>Akmal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</a:rPr>
              <a:t>hosil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</a:rPr>
              <a:t>bo‘lgan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</a:rPr>
              <a:t>rangdan</a:t>
            </a:r>
            <a:r>
              <a:rPr lang="en-US" sz="4400" dirty="0" smtClean="0">
                <a:solidFill>
                  <a:srgbClr val="7030A0"/>
                </a:solidFill>
              </a:rPr>
              <a:t>  </a:t>
            </a:r>
            <a:r>
              <a:rPr lang="en-US" sz="4400" dirty="0" err="1" smtClean="0">
                <a:solidFill>
                  <a:srgbClr val="7030A0"/>
                </a:solidFill>
              </a:rPr>
              <a:t>archani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</a:rPr>
              <a:t>bo‘yadi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1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езентации по культуре и искусству. Шаблоны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611"/>
            <a:ext cx="12192000" cy="82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5032" y="1109735"/>
            <a:ext cx="1127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rangdagi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bo‘yoqlarni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aralashtirib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ranglar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Tajribada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sinab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ko‘ring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32" y="2887579"/>
            <a:ext cx="10844463" cy="3721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295" y="328135"/>
            <a:ext cx="10555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       </a:t>
            </a:r>
            <a:r>
              <a:rPr lang="en-US" sz="6000" dirty="0" err="1" smtClean="0"/>
              <a:t>Mustaqil</a:t>
            </a:r>
            <a:r>
              <a:rPr lang="en-US" sz="6000" dirty="0" smtClean="0"/>
              <a:t> </a:t>
            </a:r>
            <a:r>
              <a:rPr lang="en-US" sz="6000" dirty="0" err="1" smtClean="0"/>
              <a:t>topshiriq</a:t>
            </a:r>
            <a:r>
              <a:rPr lang="en-US" sz="6000" dirty="0" smtClean="0"/>
              <a:t> : 7-bet</a:t>
            </a:r>
            <a:r>
              <a:rPr lang="en-US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2841"/>
            <a:ext cx="12192001" cy="8422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5388" y="144379"/>
            <a:ext cx="6561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2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5" y="1130969"/>
            <a:ext cx="6569242" cy="4425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07" y="1291255"/>
            <a:ext cx="2847975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936" y="1291255"/>
            <a:ext cx="2656148" cy="389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8236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5" y="1179095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56" y="1433512"/>
            <a:ext cx="2809875" cy="359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389" y="1443244"/>
            <a:ext cx="2830554" cy="370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71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5" y="1179095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260" y="1575734"/>
            <a:ext cx="2655835" cy="350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748" y="1523866"/>
            <a:ext cx="2613681" cy="355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74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082843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697" y="1506593"/>
            <a:ext cx="2657839" cy="352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31" y="1260784"/>
            <a:ext cx="2639031" cy="376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2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155032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705" y="1540042"/>
            <a:ext cx="280987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641" y="1357311"/>
            <a:ext cx="2857500" cy="374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729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0550"/>
            <a:ext cx="12264190" cy="763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130969"/>
            <a:ext cx="6569242" cy="4425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654" y="1381124"/>
            <a:ext cx="2828925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66" y="1381124"/>
            <a:ext cx="2619895" cy="373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73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209</Words>
  <Application>Microsoft Office PowerPoint</Application>
  <PresentationFormat>Широкоэкранный</PresentationFormat>
  <Paragraphs>36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Sh. Abdulaziz</cp:lastModifiedBy>
  <cp:revision>78</cp:revision>
  <dcterms:created xsi:type="dcterms:W3CDTF">2021-08-05T08:23:22Z</dcterms:created>
  <dcterms:modified xsi:type="dcterms:W3CDTF">2021-08-16T02:23:08Z</dcterms:modified>
</cp:coreProperties>
</file>