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93" r:id="rId2"/>
    <p:sldId id="623" r:id="rId3"/>
    <p:sldId id="494" r:id="rId4"/>
    <p:sldId id="614" r:id="rId5"/>
    <p:sldId id="632" r:id="rId6"/>
    <p:sldId id="629" r:id="rId7"/>
    <p:sldId id="633" r:id="rId8"/>
    <p:sldId id="631" r:id="rId9"/>
    <p:sldId id="52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7"/>
    <p:restoredTop sz="94444"/>
  </p:normalViewPr>
  <p:slideViewPr>
    <p:cSldViewPr snapToGrid="0" snapToObjects="1">
      <p:cViewPr varScale="1">
        <p:scale>
          <a:sx n="90" d="100"/>
          <a:sy n="90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E3D48-A27A-CC46-BCAC-1EE295ED9CC2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402DC-FD48-FB42-AC3F-7CE2CAD79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4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402DC-FD48-FB42-AC3F-7CE2CAD79B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4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1CC2F-5208-4E49-8205-9BD5CE97C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D476D-1829-9E47-8B25-981B95FB8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9FF0E-2432-2942-A07E-8B44EE99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7ACE4-44B7-B44C-934D-9B09F078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32D277-5D50-AE42-9885-A51BD0C4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0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88899-EE09-874A-A2A7-B215BE6A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A87E86-75BD-B44F-9FDA-FF7DC03FF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421CCE-C6C8-0346-9E24-12C623B7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76027-F45E-7E4A-89B8-33F85B3D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AC649-5D58-D443-9EF8-EBB23AF3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4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E9080D-84B0-FB47-BD38-31D10FB55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250BA3-8A31-9347-8DDC-B05C173A6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E32EC-656C-B041-BC7F-FF276AB4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0BE464-7B1C-F148-AFE1-112F0BF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013A6-B598-2341-AB2B-2EB9DC96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15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69013-7399-5849-96C7-608754EF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35EA54-1E97-6E48-9C98-4B1B38F9E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034FDB-B57B-8F48-B958-4061A802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EE483-52BC-ED4D-8A65-F50E57808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E737C-7446-B946-8F15-9448712F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5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96653-F265-4746-8F51-67BDA533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F2A25-FC4F-7A4F-AEC7-FC6AFCDEF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959700-8B79-3249-9B48-3DD26C9A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93F9D-7D81-1348-A284-25027D73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4F9D5-415B-624E-B2AB-2E80667B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0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71A26-9335-1246-B6EB-0E2C75CC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2214BB-39DF-6A42-BF4D-98998BFA7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C819EF-5A0A-9549-8176-87E6534B8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A92F9-5BE1-5F4F-A05F-81C723E8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2661D-E875-4441-A01E-4BFB2547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FDFB40-2F83-5943-9DFD-3140BF3C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9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12A58-4CEF-8A40-8DF1-81A178FC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35BAB5-8D68-1442-9869-A99B598B2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7823D3-CD62-2849-BC6E-78200F189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59BEE6-8834-7644-B3A3-58B131514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E1DFBB-A792-854A-A88F-0C4887EDE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434BB5-7606-8A42-A7F1-55FED0FD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3EC7A7-087D-8E46-B1C9-E77083B8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E0C926-CB4F-A54F-8569-87FFC89D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8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C3DCE-79CE-BF48-9FE4-4E78D6AF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0AD66F-E8D5-F840-B0EC-EF0BE0C4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385947-3180-5643-87EA-2128A70F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C97C65-A557-654C-9ED8-37494498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29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BAC8CC-83A6-2242-9EE8-0B5C4AC2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AD2DCD-7129-BB43-9CBE-FC02FC9E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395601-29BE-0F43-B950-B130E5DB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12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39547-CDC8-5F4B-916A-5D32B63DF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498C5B-3D40-CB44-AD48-CDE822E0D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91B59C-89C7-2143-859D-F22E730D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A4CEF7-F01B-7A4E-BEE5-66DDD8F4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C6DFCC-D819-0B47-BD2C-A9FA5A9D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68FFE6-3E34-5E41-87E4-C9C8C405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6463E-A2CF-7E4C-99DC-3AD0A2D2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0D9135-3B49-4A40-89F5-BC6B9876B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796979-35D2-D843-B123-4D65F9C98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025C9-E7ED-DC45-8145-DB6823AA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2AF74-8839-6947-AF38-0CF9F56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1EF7D9-ED49-5440-B228-8DCB4A7F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7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82E39-7F9E-2A4D-98C6-0704D0BB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0E02E-98C9-DD4D-9CE8-0CCF6446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9B850-ABBC-CD41-AF07-C93D2BE9F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5A96E-78D1-4A44-A16E-8C22031B68DC}" type="datetimeFigureOut">
              <a:rPr lang="ru-RU" smtClean="0"/>
              <a:t>25.09.2021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6F93E-66BD-EF4C-8CB2-CED4E7636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B6D24-7DC1-D247-A33B-356A60AF8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75B6B-0714-F34D-9E38-688D0E584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6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gif"/><Relationship Id="rId15" Type="http://schemas.microsoft.com/office/2007/relationships/hdphoto" Target="../media/hdphoto3.wdp"/><Relationship Id="rId10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gif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07" y="0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404809" y="365125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 descr="С наступлением холодов медведь начинает готовить себе берлогу. | Картинки  домашних животных, Художественные промыслы, Лесные животные">
            <a:extLst>
              <a:ext uri="{FF2B5EF4-FFF2-40B4-BE49-F238E27FC236}">
                <a16:creationId xmlns:a16="http://schemas.microsoft.com/office/drawing/2014/main" id="{2CE28605-329D-DB4B-B99E-5146A31D9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55" y="1943101"/>
            <a:ext cx="4538207" cy="40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0DBA99B1-5081-554E-A962-47606EEE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921" y="4137284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0DB507-0A87-1149-B89F-0857DFF12268}"/>
              </a:ext>
            </a:extLst>
          </p:cNvPr>
          <p:cNvSpPr/>
          <p:nvPr/>
        </p:nvSpPr>
        <p:spPr>
          <a:xfrm>
            <a:off x="9613968" y="5366479"/>
            <a:ext cx="23781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46-dars</a:t>
            </a:r>
            <a:endParaRPr lang="en-US" sz="4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B1C3A-C4AD-1C4E-A278-E80390552C77}"/>
              </a:ext>
            </a:extLst>
          </p:cNvPr>
          <p:cNvSpPr txBox="1"/>
          <p:nvPr/>
        </p:nvSpPr>
        <p:spPr>
          <a:xfrm>
            <a:off x="1219656" y="414330"/>
            <a:ext cx="8295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Qishda</a:t>
            </a:r>
            <a:r>
              <a:rPr lang="en-GB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uxlaydigan</a:t>
            </a:r>
            <a:r>
              <a:rPr lang="en-GB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GB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en-GB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Mustahkamlash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63C64-4DAF-C34C-A356-7A23CAE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DE4286-3225-8943-9097-B027B8642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fon\Fotoshoplar\8888.jpg">
            <a:extLst>
              <a:ext uri="{FF2B5EF4-FFF2-40B4-BE49-F238E27FC236}">
                <a16:creationId xmlns:a16="http://schemas.microsoft.com/office/drawing/2014/main" id="{74E6A9AF-7E3A-0641-AD45-7CB0BDF1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6373776-BA07-0A44-99D6-34DE8101F8A2}"/>
              </a:ext>
            </a:extLst>
          </p:cNvPr>
          <p:cNvSpPr/>
          <p:nvPr/>
        </p:nvSpPr>
        <p:spPr>
          <a:xfrm>
            <a:off x="540265" y="237864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13B6E12-4471-6E44-A124-323D07CC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29" y="922458"/>
            <a:ext cx="4396237" cy="240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Гиф анимация Зимний пейзаж под снегопадом">
            <a:extLst>
              <a:ext uri="{FF2B5EF4-FFF2-40B4-BE49-F238E27FC236}">
                <a16:creationId xmlns:a16="http://schemas.microsoft.com/office/drawing/2014/main" id="{433CB332-829F-6148-A3E1-9F8B4E474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16" y="805925"/>
            <a:ext cx="4490356" cy="25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201DAC6-9EB8-5448-8E25-D175D043BCF5}"/>
              </a:ext>
            </a:extLst>
          </p:cNvPr>
          <p:cNvSpPr txBox="1">
            <a:spLocks/>
          </p:cNvSpPr>
          <p:nvPr/>
        </p:nvSpPr>
        <p:spPr>
          <a:xfrm>
            <a:off x="7629764" y="1058808"/>
            <a:ext cx="2426073" cy="5348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Qish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ro‘moli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 descr="Классные гифки (25 гифок) » Триникси">
            <a:extLst>
              <a:ext uri="{FF2B5EF4-FFF2-40B4-BE49-F238E27FC236}">
                <a16:creationId xmlns:a16="http://schemas.microsoft.com/office/drawing/2014/main" id="{3A08C856-C6A0-9047-A482-9A5B5E237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/>
          <a:stretch/>
        </p:blipFill>
        <p:spPr bwMode="auto">
          <a:xfrm>
            <a:off x="1138215" y="3593420"/>
            <a:ext cx="3825943" cy="24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тинки лисенок мультяшный — dharmawolf.eu">
            <a:extLst>
              <a:ext uri="{FF2B5EF4-FFF2-40B4-BE49-F238E27FC236}">
                <a16:creationId xmlns:a16="http://schemas.microsoft.com/office/drawing/2014/main" id="{BF567A67-8D1D-5048-AC95-7F0C6369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00" l="5357" r="92262">
                        <a14:foregroundMark x1="37500" y1="10333" x2="54167" y2="11000"/>
                        <a14:foregroundMark x1="77976" y1="9333" x2="87500" y2="19667"/>
                        <a14:foregroundMark x1="41071" y1="5667" x2="53571" y2="12333"/>
                        <a14:foregroundMark x1="40476" y1="2333" x2="41667" y2="0"/>
                        <a14:foregroundMark x1="5952" y1="64000" x2="11310" y2="63000"/>
                        <a14:foregroundMark x1="51190" y1="84667" x2="73810" y2="92333"/>
                        <a14:foregroundMark x1="73810" y1="92333" x2="94643" y2="81333"/>
                        <a14:foregroundMark x1="94643" y1="81333" x2="92262" y2="98000"/>
                        <a14:foregroundMark x1="92262" y1="98000" x2="91667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331" y="3391492"/>
            <a:ext cx="821467" cy="14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1C34C09-80A6-814A-938C-19751B79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75" y="5063610"/>
            <a:ext cx="1437425" cy="12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Белка гифки, анимированные GIF изображения белка - скачать гиф картинки на  GIFER">
            <a:extLst>
              <a:ext uri="{FF2B5EF4-FFF2-40B4-BE49-F238E27FC236}">
                <a16:creationId xmlns:a16="http://schemas.microsoft.com/office/drawing/2014/main" id="{77501476-924F-8A48-B8E2-3C096808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563" y="3752425"/>
            <a:ext cx="1164366" cy="11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Мастер-класс для детей и воспитателей». Интересно мы живем. №30 &amp;quot;Семицветик&amp;quot;">
            <a:extLst>
              <a:ext uri="{FF2B5EF4-FFF2-40B4-BE49-F238E27FC236}">
                <a16:creationId xmlns:a16="http://schemas.microsoft.com/office/drawing/2014/main" id="{9B8CB6B1-97EC-DC4E-88FC-E5B485D1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5" y="5075956"/>
            <a:ext cx="1606219" cy="113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Гифка прозрачный персонаж волк гиф картинка, скачать анимированный gif на  GIFER">
            <a:extLst>
              <a:ext uri="{FF2B5EF4-FFF2-40B4-BE49-F238E27FC236}">
                <a16:creationId xmlns:a16="http://schemas.microsoft.com/office/drawing/2014/main" id="{5EDFBCA2-6EBB-F741-BB1B-DAAF2DBE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43" y="3391492"/>
            <a:ext cx="1466906" cy="14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Как нарисовать оленя карандашом поэтапно для детей">
            <a:extLst>
              <a:ext uri="{FF2B5EF4-FFF2-40B4-BE49-F238E27FC236}">
                <a16:creationId xmlns:a16="http://schemas.microsoft.com/office/drawing/2014/main" id="{0B039FED-7036-774A-A359-55198ED7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16" b="97900" l="7401" r="95915">
                        <a14:foregroundMark x1="40083" y1="9717" x2="44168" y2="3662"/>
                        <a14:foregroundMark x1="44168" y1="10107" x2="44405" y2="8057"/>
                        <a14:foregroundMark x1="94121" y1="11777" x2="94139" y2="11865"/>
                        <a14:foregroundMark x1="93338" y1="7834" x2="93959" y2="10960"/>
                        <a14:foregroundMark x1="92422" y1="3223" x2="93093" y2="6600"/>
                        <a14:foregroundMark x1="94139" y1="11865" x2="90349" y2="17188"/>
                        <a14:foregroundMark x1="95915" y1="13232" x2="94435" y2="17822"/>
                        <a14:foregroundMark x1="9532" y1="74072" x2="5921" y2="81348"/>
                        <a14:foregroundMark x1="5921" y1="81348" x2="7401" y2="97900"/>
                        <a14:foregroundMark x1="10219" y1="80861" x2="10598" y2="78564"/>
                        <a14:foregroundMark x1="10340" y1="80127" x2="9954" y2="82463"/>
                        <a14:foregroundMark x1="7401" y1="97900" x2="9522" y2="85072"/>
                        <a14:foregroundMark x1="10598" y1="78564" x2="11072" y2="77832"/>
                        <a14:foregroundMark x1="24216" y1="97412" x2="24216" y2="97412"/>
                        <a14:foregroundMark x1="24689" y1="96973" x2="24689" y2="96973"/>
                        <a14:foregroundMark x1="90882" y1="5322" x2="92422" y2="11768"/>
                        <a14:backgroundMark x1="9769" y1="80127" x2="9769" y2="84082"/>
                        <a14:backgroundMark x1="10302" y1="81348" x2="12315" y2="82813"/>
                        <a14:backgroundMark x1="9059" y1="83447" x2="10835" y2="80322"/>
                        <a14:backgroundMark x1="8763" y1="84473" x2="11072" y2="79932"/>
                        <a14:backgroundMark x1="9059" y1="84082" x2="9295" y2="85107"/>
                        <a14:backgroundMark x1="9532" y1="84717" x2="9532" y2="84717"/>
                        <a14:backgroundMark x1="9532" y1="84717" x2="9532" y2="84717"/>
                        <a14:backgroundMark x1="8052" y1="85742" x2="8052" y2="85742"/>
                        <a14:backgroundMark x1="8526" y1="85303" x2="8763" y2="86768"/>
                        <a14:backgroundMark x1="9059" y1="85547" x2="9059" y2="85547"/>
                        <a14:backgroundMark x1="9059" y1="85547" x2="9059" y2="85547"/>
                        <a14:backgroundMark x1="92431" y1="7511" x2="92895" y2="8057"/>
                        <a14:backgroundMark x1="92407" y1="7410" x2="92658" y2="7617"/>
                        <a14:backgroundMark x1="93132" y1="5322" x2="92422" y2="6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5666" y="3000064"/>
            <a:ext cx="1667171" cy="2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remium Vector | Cartoon green snake on tree branch">
            <a:extLst>
              <a:ext uri="{FF2B5EF4-FFF2-40B4-BE49-F238E27FC236}">
                <a16:creationId xmlns:a16="http://schemas.microsoft.com/office/drawing/2014/main" id="{1FBB69C4-CF1B-1346-A555-D2E7ADEB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70" b="95434" l="9585" r="95208">
                        <a14:foregroundMark x1="17412" y1="57534" x2="19489" y2="57534"/>
                        <a14:foregroundMark x1="31150" y1="57306" x2="31789" y2="60502"/>
                        <a14:foregroundMark x1="25719" y1="79224" x2="26518" y2="78539"/>
                        <a14:foregroundMark x1="22364" y1="88128" x2="17412" y2="95434"/>
                        <a14:foregroundMark x1="21246" y1="87443" x2="16454" y2="92922"/>
                        <a14:foregroundMark x1="31150" y1="7991" x2="41693" y2="1370"/>
                        <a14:foregroundMark x1="41693" y1="1370" x2="50319" y2="12100"/>
                        <a14:foregroundMark x1="50319" y1="12100" x2="50639" y2="14840"/>
                        <a14:foregroundMark x1="88978" y1="14840" x2="92013" y2="28539"/>
                        <a14:foregroundMark x1="92013" y1="28539" x2="90575" y2="52283"/>
                        <a14:foregroundMark x1="90575" y1="52283" x2="95208" y2="58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87" y="5200996"/>
            <a:ext cx="1437424" cy="10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8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n\Fotoshoplar\8888.jpg">
            <a:extLst>
              <a:ext uri="{FF2B5EF4-FFF2-40B4-BE49-F238E27FC236}">
                <a16:creationId xmlns:a16="http://schemas.microsoft.com/office/drawing/2014/main" id="{82E75E45-0B1F-C140-819A-7C531903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AF40F0A-4464-4E48-BE61-09E834D7D7D7}"/>
              </a:ext>
            </a:extLst>
          </p:cNvPr>
          <p:cNvSpPr/>
          <p:nvPr/>
        </p:nvSpPr>
        <p:spPr>
          <a:xfrm>
            <a:off x="428295" y="41433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78CF28-2B56-744B-A90D-A40B5F0ABA38}"/>
              </a:ext>
            </a:extLst>
          </p:cNvPr>
          <p:cNvSpPr txBox="1">
            <a:spLocks/>
          </p:cNvSpPr>
          <p:nvPr/>
        </p:nvSpPr>
        <p:spPr>
          <a:xfrm>
            <a:off x="2435230" y="1403874"/>
            <a:ext cx="9115426" cy="1049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F6566-39D5-4344-A89B-A08A90E36116}"/>
              </a:ext>
            </a:extLst>
          </p:cNvPr>
          <p:cNvSpPr txBox="1"/>
          <p:nvPr/>
        </p:nvSpPr>
        <p:spPr>
          <a:xfrm>
            <a:off x="1660976" y="414330"/>
            <a:ext cx="1050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Hayvonlarning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nomlarini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bo‘g‘inlarga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33B596-6CEE-9C4C-BAA6-BCE7D2DE0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8386" r="11427" b="9688"/>
          <a:stretch/>
        </p:blipFill>
        <p:spPr bwMode="auto">
          <a:xfrm>
            <a:off x="211063" y="414330"/>
            <a:ext cx="1850720" cy="1363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Картинки лисенок мультяшный — dharmawolf.eu">
            <a:extLst>
              <a:ext uri="{FF2B5EF4-FFF2-40B4-BE49-F238E27FC236}">
                <a16:creationId xmlns:a16="http://schemas.microsoft.com/office/drawing/2014/main" id="{B05EB0B0-5E4F-8D46-876B-00D40F72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00" l="5357" r="92262">
                        <a14:foregroundMark x1="37500" y1="10333" x2="54167" y2="11000"/>
                        <a14:foregroundMark x1="77976" y1="9333" x2="87500" y2="19667"/>
                        <a14:foregroundMark x1="41071" y1="5667" x2="53571" y2="12333"/>
                        <a14:foregroundMark x1="40476" y1="2333" x2="41667" y2="0"/>
                        <a14:foregroundMark x1="5952" y1="64000" x2="11310" y2="63000"/>
                        <a14:foregroundMark x1="51190" y1="84667" x2="73810" y2="92333"/>
                        <a14:foregroundMark x1="73810" y1="92333" x2="94643" y2="81333"/>
                        <a14:foregroundMark x1="94643" y1="81333" x2="92262" y2="98000"/>
                        <a14:foregroundMark x1="92262" y1="98000" x2="91667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95" y="1608091"/>
            <a:ext cx="821467" cy="14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Идеи на тему «Маша и медведь» (20) в 2021 г | медведь, шаблоны печати, день  рождения">
            <a:extLst>
              <a:ext uri="{FF2B5EF4-FFF2-40B4-BE49-F238E27FC236}">
                <a16:creationId xmlns:a16="http://schemas.microsoft.com/office/drawing/2014/main" id="{D3FB0DA0-166D-9E4D-8B17-3A124563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99" y="3769321"/>
            <a:ext cx="1982020" cy="18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8DF3F7-B44B-0740-ACA7-A6E15332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42" y="3824007"/>
            <a:ext cx="2058079" cy="178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Белка гифки, анимированные GIF изображения белка - скачать гиф картинки на  GIFER">
            <a:extLst>
              <a:ext uri="{FF2B5EF4-FFF2-40B4-BE49-F238E27FC236}">
                <a16:creationId xmlns:a16="http://schemas.microsoft.com/office/drawing/2014/main" id="{5F48C310-3020-1340-8EB2-EBDB5D474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34" y="1562021"/>
            <a:ext cx="1466906" cy="14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Мастер-класс для детей и воспитателей». Интересно мы живем. №30 &amp;quot;Семицветик&amp;quot;">
            <a:extLst>
              <a:ext uri="{FF2B5EF4-FFF2-40B4-BE49-F238E27FC236}">
                <a16:creationId xmlns:a16="http://schemas.microsoft.com/office/drawing/2014/main" id="{36DB2DC9-52E3-E846-AD19-B6023040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57" y="3989299"/>
            <a:ext cx="2255166" cy="15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Гифка прозрачный персонаж волк гиф картинка, скачать анимированный gif на  GIFER">
            <a:extLst>
              <a:ext uri="{FF2B5EF4-FFF2-40B4-BE49-F238E27FC236}">
                <a16:creationId xmlns:a16="http://schemas.microsoft.com/office/drawing/2014/main" id="{E8872BD3-5057-DF4E-9892-9ED2720B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93" y="1621774"/>
            <a:ext cx="1466906" cy="14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Как нарисовать оленя карандашом поэтапно для детей">
            <a:extLst>
              <a:ext uri="{FF2B5EF4-FFF2-40B4-BE49-F238E27FC236}">
                <a16:creationId xmlns:a16="http://schemas.microsoft.com/office/drawing/2014/main" id="{F82451FC-4815-E548-9424-9D69CE20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6" b="97900" l="7401" r="95915">
                        <a14:foregroundMark x1="40083" y1="9717" x2="44168" y2="3662"/>
                        <a14:foregroundMark x1="44168" y1="10107" x2="44405" y2="8057"/>
                        <a14:foregroundMark x1="94121" y1="11777" x2="94139" y2="11865"/>
                        <a14:foregroundMark x1="93338" y1="7834" x2="93959" y2="10960"/>
                        <a14:foregroundMark x1="92422" y1="3223" x2="93093" y2="6600"/>
                        <a14:foregroundMark x1="94139" y1="11865" x2="90349" y2="17188"/>
                        <a14:foregroundMark x1="95915" y1="13232" x2="94435" y2="17822"/>
                        <a14:foregroundMark x1="9532" y1="74072" x2="5921" y2="81348"/>
                        <a14:foregroundMark x1="5921" y1="81348" x2="7401" y2="97900"/>
                        <a14:foregroundMark x1="10219" y1="80861" x2="10598" y2="78564"/>
                        <a14:foregroundMark x1="10340" y1="80127" x2="9954" y2="82463"/>
                        <a14:foregroundMark x1="7401" y1="97900" x2="9522" y2="85072"/>
                        <a14:foregroundMark x1="10598" y1="78564" x2="11072" y2="77832"/>
                        <a14:foregroundMark x1="24216" y1="97412" x2="24216" y2="97412"/>
                        <a14:foregroundMark x1="24689" y1="96973" x2="24689" y2="96973"/>
                        <a14:foregroundMark x1="90882" y1="5322" x2="92422" y2="11768"/>
                        <a14:backgroundMark x1="9769" y1="80127" x2="9769" y2="84082"/>
                        <a14:backgroundMark x1="10302" y1="81348" x2="12315" y2="82813"/>
                        <a14:backgroundMark x1="9059" y1="83447" x2="10835" y2="80322"/>
                        <a14:backgroundMark x1="8763" y1="84473" x2="11072" y2="79932"/>
                        <a14:backgroundMark x1="9059" y1="84082" x2="9295" y2="85107"/>
                        <a14:backgroundMark x1="9532" y1="84717" x2="9532" y2="84717"/>
                        <a14:backgroundMark x1="9532" y1="84717" x2="9532" y2="84717"/>
                        <a14:backgroundMark x1="8052" y1="85742" x2="8052" y2="85742"/>
                        <a14:backgroundMark x1="8526" y1="85303" x2="8763" y2="86768"/>
                        <a14:backgroundMark x1="9059" y1="85547" x2="9059" y2="85547"/>
                        <a14:backgroundMark x1="9059" y1="85547" x2="9059" y2="85547"/>
                        <a14:backgroundMark x1="92431" y1="7511" x2="92895" y2="8057"/>
                        <a14:backgroundMark x1="92407" y1="7410" x2="92658" y2="7617"/>
                        <a14:backgroundMark x1="93132" y1="5322" x2="92422" y2="6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0160" y="989147"/>
            <a:ext cx="2006508" cy="24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Cartoon green snake on tree branch">
            <a:extLst>
              <a:ext uri="{FF2B5EF4-FFF2-40B4-BE49-F238E27FC236}">
                <a16:creationId xmlns:a16="http://schemas.microsoft.com/office/drawing/2014/main" id="{B3B16730-2892-D34E-BA7A-5B35565E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0" b="95434" l="9585" r="95208">
                        <a14:foregroundMark x1="17412" y1="57534" x2="19489" y2="57534"/>
                        <a14:foregroundMark x1="31150" y1="57306" x2="31789" y2="60502"/>
                        <a14:foregroundMark x1="25719" y1="79224" x2="26518" y2="78539"/>
                        <a14:foregroundMark x1="22364" y1="88128" x2="17412" y2="95434"/>
                        <a14:foregroundMark x1="21246" y1="87443" x2="16454" y2="92922"/>
                        <a14:foregroundMark x1="31150" y1="7991" x2="41693" y2="1370"/>
                        <a14:foregroundMark x1="41693" y1="1370" x2="50319" y2="12100"/>
                        <a14:foregroundMark x1="50319" y1="12100" x2="50639" y2="14840"/>
                        <a14:foregroundMark x1="88978" y1="14840" x2="92013" y2="28539"/>
                        <a14:foregroundMark x1="92013" y1="28539" x2="90575" y2="52283"/>
                        <a14:foregroundMark x1="90575" y1="52283" x2="95208" y2="58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195" y="4078939"/>
            <a:ext cx="2269088" cy="15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9281B9-AB06-7D44-9641-41019EC8F380}"/>
              </a:ext>
            </a:extLst>
          </p:cNvPr>
          <p:cNvSpPr txBox="1"/>
          <p:nvPr/>
        </p:nvSpPr>
        <p:spPr>
          <a:xfrm>
            <a:off x="1964729" y="3274542"/>
            <a:ext cx="9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‘-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02EB92-DF47-9346-8ED1-1090143A44F6}"/>
              </a:ext>
            </a:extLst>
          </p:cNvPr>
          <p:cNvSpPr txBox="1"/>
          <p:nvPr/>
        </p:nvSpPr>
        <p:spPr>
          <a:xfrm>
            <a:off x="4020496" y="3258619"/>
            <a:ext cx="104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tul-ki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32F80F-9490-AB40-8907-D16EDEDB8200}"/>
              </a:ext>
            </a:extLst>
          </p:cNvPr>
          <p:cNvSpPr txBox="1"/>
          <p:nvPr/>
        </p:nvSpPr>
        <p:spPr>
          <a:xfrm>
            <a:off x="6322557" y="3245703"/>
            <a:ext cx="174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-ma-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E63B78-87F4-A047-8CB7-D394D40EC6D4}"/>
              </a:ext>
            </a:extLst>
          </p:cNvPr>
          <p:cNvSpPr txBox="1"/>
          <p:nvPr/>
        </p:nvSpPr>
        <p:spPr>
          <a:xfrm>
            <a:off x="9094599" y="3447533"/>
            <a:ext cx="9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ki-yik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BE8073-6106-AF46-B70F-A99FD8681026}"/>
              </a:ext>
            </a:extLst>
          </p:cNvPr>
          <p:cNvSpPr txBox="1"/>
          <p:nvPr/>
        </p:nvSpPr>
        <p:spPr>
          <a:xfrm>
            <a:off x="1758781" y="5861230"/>
            <a:ext cx="9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yiq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66E348-0ED3-C34E-8906-7B9A77E5FE71}"/>
              </a:ext>
            </a:extLst>
          </p:cNvPr>
          <p:cNvSpPr txBox="1"/>
          <p:nvPr/>
        </p:nvSpPr>
        <p:spPr>
          <a:xfrm>
            <a:off x="4147758" y="5803561"/>
            <a:ext cx="129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su-g‘ur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F53C1A-C31E-BD4D-8B67-A72D7984A16F}"/>
              </a:ext>
            </a:extLst>
          </p:cNvPr>
          <p:cNvSpPr txBox="1"/>
          <p:nvPr/>
        </p:nvSpPr>
        <p:spPr>
          <a:xfrm>
            <a:off x="6604337" y="5844748"/>
            <a:ext cx="200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tip-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ti-kan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D28599-ED91-1A4C-AECA-48C8C7168410}"/>
              </a:ext>
            </a:extLst>
          </p:cNvPr>
          <p:cNvSpPr txBox="1"/>
          <p:nvPr/>
        </p:nvSpPr>
        <p:spPr>
          <a:xfrm>
            <a:off x="9704200" y="5811795"/>
            <a:ext cx="98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i-lon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975F9-974B-AC4F-98DB-A98BC967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2FD0F-FA35-7C4D-9BFC-38FC9E94B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fon\Fotoshoplar\8888.jpg">
            <a:extLst>
              <a:ext uri="{FF2B5EF4-FFF2-40B4-BE49-F238E27FC236}">
                <a16:creationId xmlns:a16="http://schemas.microsoft.com/office/drawing/2014/main" id="{17735B3E-F569-A94C-9E63-C8163610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38445FB-8798-2E47-BB28-0D91E6D142BF}"/>
              </a:ext>
            </a:extLst>
          </p:cNvPr>
          <p:cNvSpPr/>
          <p:nvPr/>
        </p:nvSpPr>
        <p:spPr>
          <a:xfrm>
            <a:off x="404809" y="365125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3" descr="C:\Users\OTABEK\Desktop\расм 2-синф\photo_2021-08-16_16-51-12 (3).jpg">
            <a:extLst>
              <a:ext uri="{FF2B5EF4-FFF2-40B4-BE49-F238E27FC236}">
                <a16:creationId xmlns:a16="http://schemas.microsoft.com/office/drawing/2014/main" id="{6F97C47F-4B7F-964A-9080-9A36A579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074" y="2370767"/>
            <a:ext cx="2845726" cy="380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>
            <a:extLst>
              <a:ext uri="{FF2B5EF4-FFF2-40B4-BE49-F238E27FC236}">
                <a16:creationId xmlns:a16="http://schemas.microsoft.com/office/drawing/2014/main" id="{F26788D6-A850-A84F-8405-DBE2349C555D}"/>
              </a:ext>
            </a:extLst>
          </p:cNvPr>
          <p:cNvSpPr/>
          <p:nvPr/>
        </p:nvSpPr>
        <p:spPr>
          <a:xfrm>
            <a:off x="3492320" y="478570"/>
            <a:ext cx="5631543" cy="1393371"/>
          </a:xfrm>
          <a:prstGeom prst="cloudCallout">
            <a:avLst>
              <a:gd name="adj1" fmla="val 24746"/>
              <a:gd name="adj2" fmla="val 173959"/>
            </a:avLst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CA1F75-B3F8-CE43-9A03-63F1666819BE}"/>
              </a:ext>
            </a:extLst>
          </p:cNvPr>
          <p:cNvSpPr/>
          <p:nvPr/>
        </p:nvSpPr>
        <p:spPr>
          <a:xfrm>
            <a:off x="3204321" y="750493"/>
            <a:ext cx="5954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Yodingizda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tuting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E86D82-7FE6-CB4F-8BBD-7C746B9AF5BF}"/>
              </a:ext>
            </a:extLst>
          </p:cNvPr>
          <p:cNvSpPr/>
          <p:nvPr/>
        </p:nvSpPr>
        <p:spPr>
          <a:xfrm>
            <a:off x="574933" y="2142613"/>
            <a:ext cx="7773200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qatordan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ikkinchi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qatorga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bo‘g‘inlab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ko‘chiriladi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So‘z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boshida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bo‘g‘in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hosil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qilgan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harfni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oldingi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qatorda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qoldirib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bo‘lmaydi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–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nas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o –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noto‘g‘ri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ana –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nas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to‘g‘ri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3600" b="1" dirty="0">
              <a:solidFill>
                <a:srgbClr val="0807E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n\Fotoshoplar\8888.jpg">
            <a:extLst>
              <a:ext uri="{FF2B5EF4-FFF2-40B4-BE49-F238E27FC236}">
                <a16:creationId xmlns:a16="http://schemas.microsoft.com/office/drawing/2014/main" id="{82E75E45-0B1F-C140-819A-7C531903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AF40F0A-4464-4E48-BE61-09E834D7D7D7}"/>
              </a:ext>
            </a:extLst>
          </p:cNvPr>
          <p:cNvSpPr/>
          <p:nvPr/>
        </p:nvSpPr>
        <p:spPr>
          <a:xfrm>
            <a:off x="436215" y="378153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78CF28-2B56-744B-A90D-A40B5F0ABA38}"/>
              </a:ext>
            </a:extLst>
          </p:cNvPr>
          <p:cNvSpPr txBox="1">
            <a:spLocks/>
          </p:cNvSpPr>
          <p:nvPr/>
        </p:nvSpPr>
        <p:spPr>
          <a:xfrm>
            <a:off x="2435230" y="1403874"/>
            <a:ext cx="9115426" cy="1049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93F39-2781-964B-BD91-E6073F723E49}"/>
              </a:ext>
            </a:extLst>
          </p:cNvPr>
          <p:cNvSpPr txBox="1"/>
          <p:nvPr/>
        </p:nvSpPr>
        <p:spPr>
          <a:xfrm>
            <a:off x="641343" y="1913242"/>
            <a:ext cx="111144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Tulki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       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ilon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</a:t>
            </a:r>
          </a:p>
          <a:p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eshak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to‘tiqush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   </a:t>
            </a:r>
          </a:p>
          <a:p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                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 </a:t>
            </a:r>
            <a:r>
              <a:rPr lang="en-GB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toshbaqa</a:t>
            </a:r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                                           </a:t>
            </a:r>
          </a:p>
          <a:p>
            <a:r>
              <a:rPr lang="en-GB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it –                      </a:t>
            </a:r>
          </a:p>
          <a:p>
            <a:endParaRPr lang="en-GB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AC4F3-6F70-5945-A452-904A9B650D39}"/>
              </a:ext>
            </a:extLst>
          </p:cNvPr>
          <p:cNvSpPr txBox="1"/>
          <p:nvPr/>
        </p:nvSpPr>
        <p:spPr>
          <a:xfrm>
            <a:off x="976184" y="5088640"/>
            <a:ext cx="606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Namuna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GB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tulki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32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ayyor</a:t>
            </a:r>
            <a:endParaRPr lang="en-GB" sz="3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5A74A-A773-0143-A226-E2ACA93794B2}"/>
              </a:ext>
            </a:extLst>
          </p:cNvPr>
          <p:cNvSpPr txBox="1"/>
          <p:nvPr/>
        </p:nvSpPr>
        <p:spPr>
          <a:xfrm>
            <a:off x="1816443" y="414330"/>
            <a:ext cx="10636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Hayvonlarning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bildiradigan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qo‘shimcha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ma’nolarni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yozing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1BA464A-8951-994D-B85A-18358393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8386" r="11427" b="9688"/>
          <a:stretch/>
        </p:blipFill>
        <p:spPr bwMode="auto">
          <a:xfrm>
            <a:off x="482712" y="414330"/>
            <a:ext cx="1463885" cy="10787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B7CCC-C671-114E-B360-ECF154FF5ED9}"/>
              </a:ext>
            </a:extLst>
          </p:cNvPr>
          <p:cNvSpPr txBox="1"/>
          <p:nvPr/>
        </p:nvSpPr>
        <p:spPr>
          <a:xfrm>
            <a:off x="4923456" y="1889667"/>
            <a:ext cx="278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jasur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kuchli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173BA-133A-2947-B2D4-A4535A0D8ADA}"/>
              </a:ext>
            </a:extLst>
          </p:cNvPr>
          <p:cNvSpPr txBox="1"/>
          <p:nvPr/>
        </p:nvSpPr>
        <p:spPr>
          <a:xfrm>
            <a:off x="2215641" y="1903438"/>
            <a:ext cx="2542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ayyor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DC1FF9-0FD2-484F-9690-D363D4FACBDD}"/>
              </a:ext>
            </a:extLst>
          </p:cNvPr>
          <p:cNvSpPr txBox="1"/>
          <p:nvPr/>
        </p:nvSpPr>
        <p:spPr>
          <a:xfrm>
            <a:off x="8762809" y="1893783"/>
            <a:ext cx="295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yovuz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ayyor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FBC7F4-7519-2848-994E-5DEE9914E405}"/>
              </a:ext>
            </a:extLst>
          </p:cNvPr>
          <p:cNvSpPr txBox="1"/>
          <p:nvPr/>
        </p:nvSpPr>
        <p:spPr>
          <a:xfrm>
            <a:off x="1349766" y="2451260"/>
            <a:ext cx="156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ziyrak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DD0ED-36DE-F042-ADA2-FB0F8B57A2F8}"/>
              </a:ext>
            </a:extLst>
          </p:cNvPr>
          <p:cNvSpPr txBox="1"/>
          <p:nvPr/>
        </p:nvSpPr>
        <p:spPr>
          <a:xfrm>
            <a:off x="4573607" y="2467733"/>
            <a:ext cx="18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ahmoq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D02D3F-83EF-D942-831E-A7E5E308892B}"/>
              </a:ext>
            </a:extLst>
          </p:cNvPr>
          <p:cNvSpPr txBox="1"/>
          <p:nvPr/>
        </p:nvSpPr>
        <p:spPr>
          <a:xfrm>
            <a:off x="8303344" y="2472734"/>
            <a:ext cx="355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mahmadona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BCD3E-19CC-FB4D-8F8C-1AFD3195D4DC}"/>
              </a:ext>
            </a:extLst>
          </p:cNvPr>
          <p:cNvSpPr txBox="1"/>
          <p:nvPr/>
        </p:nvSpPr>
        <p:spPr>
          <a:xfrm>
            <a:off x="1857815" y="3007573"/>
            <a:ext cx="370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polvon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bahaybat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16F3D-F926-0E4F-B0DD-0009830B8A6C}"/>
              </a:ext>
            </a:extLst>
          </p:cNvPr>
          <p:cNvSpPr txBox="1"/>
          <p:nvPr/>
        </p:nvSpPr>
        <p:spPr>
          <a:xfrm>
            <a:off x="6719690" y="3040268"/>
            <a:ext cx="180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yuvosh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7A0AD5-F557-C744-BC89-5C52ACAD2093}"/>
              </a:ext>
            </a:extLst>
          </p:cNvPr>
          <p:cNvSpPr txBox="1"/>
          <p:nvPr/>
        </p:nvSpPr>
        <p:spPr>
          <a:xfrm>
            <a:off x="533961" y="3534539"/>
            <a:ext cx="332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imillagan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sekin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F4B97-8661-1644-AB40-70D7324E11AF}"/>
              </a:ext>
            </a:extLst>
          </p:cNvPr>
          <p:cNvSpPr txBox="1"/>
          <p:nvPr/>
        </p:nvSpPr>
        <p:spPr>
          <a:xfrm>
            <a:off x="4590715" y="3571099"/>
            <a:ext cx="1904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vafodor</a:t>
            </a:r>
            <a:r>
              <a:rPr lang="en-GB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Картинки лисенок мультяшный — dharmawolf.eu">
            <a:extLst>
              <a:ext uri="{FF2B5EF4-FFF2-40B4-BE49-F238E27FC236}">
                <a16:creationId xmlns:a16="http://schemas.microsoft.com/office/drawing/2014/main" id="{B00EFBD1-EFAE-A347-9B5B-0BD4BD99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00" l="5357" r="92262">
                        <a14:foregroundMark x1="37500" y1="10333" x2="54167" y2="11000"/>
                        <a14:foregroundMark x1="77976" y1="9333" x2="87500" y2="19667"/>
                        <a14:foregroundMark x1="41071" y1="5667" x2="53571" y2="12333"/>
                        <a14:foregroundMark x1="40476" y1="2333" x2="41667" y2="0"/>
                        <a14:foregroundMark x1="5952" y1="64000" x2="11310" y2="63000"/>
                        <a14:foregroundMark x1="51190" y1="84667" x2="73810" y2="92333"/>
                        <a14:foregroundMark x1="73810" y1="92333" x2="94643" y2="81333"/>
                        <a14:foregroundMark x1="94643" y1="81333" x2="92262" y2="98000"/>
                        <a14:foregroundMark x1="92262" y1="98000" x2="91667" y2="9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63" y="4238088"/>
            <a:ext cx="1317715" cy="228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975F9-974B-AC4F-98DB-A98BC967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2FD0F-FA35-7C4D-9BFC-38FC9E94B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fon\Fotoshoplar\8888.jpg">
            <a:extLst>
              <a:ext uri="{FF2B5EF4-FFF2-40B4-BE49-F238E27FC236}">
                <a16:creationId xmlns:a16="http://schemas.microsoft.com/office/drawing/2014/main" id="{17735B3E-F569-A94C-9E63-C8163610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2"/>
            <a:ext cx="12192000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38445FB-8798-2E47-BB28-0D91E6D142BF}"/>
              </a:ext>
            </a:extLst>
          </p:cNvPr>
          <p:cNvSpPr/>
          <p:nvPr/>
        </p:nvSpPr>
        <p:spPr>
          <a:xfrm>
            <a:off x="404809" y="365125"/>
            <a:ext cx="11335409" cy="6195859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3" descr="C:\Users\OTABEK\Desktop\расм 2-синф\photo_2021-08-16_16-51-12 (3).jpg">
            <a:extLst>
              <a:ext uri="{FF2B5EF4-FFF2-40B4-BE49-F238E27FC236}">
                <a16:creationId xmlns:a16="http://schemas.microsoft.com/office/drawing/2014/main" id="{6F97C47F-4B7F-964A-9080-9A36A579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074" y="2370767"/>
            <a:ext cx="2845726" cy="380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>
            <a:extLst>
              <a:ext uri="{FF2B5EF4-FFF2-40B4-BE49-F238E27FC236}">
                <a16:creationId xmlns:a16="http://schemas.microsoft.com/office/drawing/2014/main" id="{F26788D6-A850-A84F-8405-DBE2349C555D}"/>
              </a:ext>
            </a:extLst>
          </p:cNvPr>
          <p:cNvSpPr/>
          <p:nvPr/>
        </p:nvSpPr>
        <p:spPr>
          <a:xfrm>
            <a:off x="3492320" y="478570"/>
            <a:ext cx="5631543" cy="1393371"/>
          </a:xfrm>
          <a:prstGeom prst="cloudCallout">
            <a:avLst>
              <a:gd name="adj1" fmla="val 24746"/>
              <a:gd name="adj2" fmla="val 173959"/>
            </a:avLst>
          </a:prstGeom>
          <a:solidFill>
            <a:srgbClr val="CCFFFF"/>
          </a:solidFill>
          <a:ln w="57150">
            <a:solidFill>
              <a:srgbClr val="0000C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CA1F75-B3F8-CE43-9A03-63F1666819BE}"/>
              </a:ext>
            </a:extLst>
          </p:cNvPr>
          <p:cNvSpPr/>
          <p:nvPr/>
        </p:nvSpPr>
        <p:spPr>
          <a:xfrm>
            <a:off x="3204321" y="750493"/>
            <a:ext cx="59540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Yodingizda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tuting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E86D82-7FE6-CB4F-8BBD-7C746B9AF5BF}"/>
              </a:ext>
            </a:extLst>
          </p:cNvPr>
          <p:cNvSpPr/>
          <p:nvPr/>
        </p:nvSpPr>
        <p:spPr>
          <a:xfrm>
            <a:off x="838200" y="2296933"/>
            <a:ext cx="7421880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Odam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hayvon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yoki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narsalarga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xos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sifatlarni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aniqlash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qanday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Yoki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qanaqa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So‘rog‘ini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beramiz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Masalan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ayyor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tulki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qanday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tulki</a:t>
            </a:r>
            <a:r>
              <a:rPr lang="en-US" sz="3600" b="1" dirty="0">
                <a:solidFill>
                  <a:srgbClr val="0807E3"/>
                </a:solidFill>
                <a:latin typeface="Times New Roman" pitchFamily="18" charset="0"/>
                <a:cs typeface="Times New Roman" pitchFamily="18" charset="0"/>
              </a:rPr>
              <a:t>?)</a:t>
            </a:r>
            <a:endParaRPr lang="ru-RU" sz="3600" b="1" dirty="0">
              <a:solidFill>
                <a:srgbClr val="0807E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on\Fotoshoplar\8888.jpg">
            <a:extLst>
              <a:ext uri="{FF2B5EF4-FFF2-40B4-BE49-F238E27FC236}">
                <a16:creationId xmlns:a16="http://schemas.microsoft.com/office/drawing/2014/main" id="{82E75E45-0B1F-C140-819A-7C531903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AF40F0A-4464-4E48-BE61-09E834D7D7D7}"/>
              </a:ext>
            </a:extLst>
          </p:cNvPr>
          <p:cNvSpPr/>
          <p:nvPr/>
        </p:nvSpPr>
        <p:spPr>
          <a:xfrm>
            <a:off x="398601" y="267690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78CF28-2B56-744B-A90D-A40B5F0ABA38}"/>
              </a:ext>
            </a:extLst>
          </p:cNvPr>
          <p:cNvSpPr txBox="1">
            <a:spLocks/>
          </p:cNvSpPr>
          <p:nvPr/>
        </p:nvSpPr>
        <p:spPr>
          <a:xfrm>
            <a:off x="2435230" y="1403874"/>
            <a:ext cx="9115426" cy="1049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C8E13-7512-D248-92D7-E606F34634A1}"/>
              </a:ext>
            </a:extLst>
          </p:cNvPr>
          <p:cNvSpPr txBox="1"/>
          <p:nvPr/>
        </p:nvSpPr>
        <p:spPr>
          <a:xfrm>
            <a:off x="1725002" y="414330"/>
            <a:ext cx="991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Bo‘g‘inlarni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yig‘ib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imkon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qadar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ko‘proq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tuzing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5D6DEBE-E622-D144-9B59-3CC618B10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4" t="28386" r="11427" b="9688"/>
          <a:stretch/>
        </p:blipFill>
        <p:spPr bwMode="auto">
          <a:xfrm>
            <a:off x="457990" y="439329"/>
            <a:ext cx="1519250" cy="1119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Бесплатные векторы Топор, более 1 000 изображений AI, EPS">
            <a:extLst>
              <a:ext uri="{FF2B5EF4-FFF2-40B4-BE49-F238E27FC236}">
                <a16:creationId xmlns:a16="http://schemas.microsoft.com/office/drawing/2014/main" id="{7F46A6A3-FDBF-7240-970E-35D82136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6" b="89941" l="9763" r="93195">
                        <a14:foregroundMark x1="84320" y1="8876" x2="93195" y2="14201"/>
                        <a14:foregroundMark x1="90533" y1="9467" x2="91124" y2="18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74" y="1123494"/>
            <a:ext cx="1856060" cy="185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Man is watering the plants in the garden.">
            <a:extLst>
              <a:ext uri="{FF2B5EF4-FFF2-40B4-BE49-F238E27FC236}">
                <a16:creationId xmlns:a16="http://schemas.microsoft.com/office/drawing/2014/main" id="{0D79BFF1-BF26-F147-A536-66B18914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8" y="3868063"/>
            <a:ext cx="2403535" cy="200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Счастливый мальчик, кусающий яблоко | Премиум векторы">
            <a:extLst>
              <a:ext uri="{FF2B5EF4-FFF2-40B4-BE49-F238E27FC236}">
                <a16:creationId xmlns:a16="http://schemas.microsoft.com/office/drawing/2014/main" id="{F3DAC45F-E11C-8E49-81EA-85F162A5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367" l="9585" r="89617">
                        <a14:foregroundMark x1="34665" y1="10863" x2="45527" y2="3994"/>
                        <a14:foregroundMark x1="45527" y1="3994" x2="64696" y2="7508"/>
                        <a14:foregroundMark x1="41853" y1="30351" x2="40575" y2="35463"/>
                        <a14:foregroundMark x1="53674" y1="29233" x2="48882" y2="35463"/>
                        <a14:foregroundMark x1="40256" y1="30351" x2="39776" y2="33387"/>
                        <a14:foregroundMark x1="41534" y1="49681" x2="51917" y2="48562"/>
                        <a14:foregroundMark x1="32907" y1="89457" x2="40895" y2="91214"/>
                        <a14:foregroundMark x1="56390" y1="92173" x2="67891" y2="86741"/>
                        <a14:foregroundMark x1="67891" y1="86741" x2="67572" y2="86422"/>
                        <a14:foregroundMark x1="28435" y1="94728" x2="40895" y2="94728"/>
                        <a14:foregroundMark x1="26358" y1="92971" x2="27316" y2="95367"/>
                        <a14:foregroundMark x1="27316" y1="93930" x2="40415" y2="95367"/>
                        <a14:foregroundMark x1="40415" y1="95367" x2="40575" y2="95367"/>
                        <a14:foregroundMark x1="55112" y1="95367" x2="67732" y2="93770"/>
                        <a14:foregroundMark x1="67732" y1="93770" x2="64058" y2="83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56" y="4392709"/>
            <a:ext cx="2025135" cy="20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Яблоня богатырь: стоковые векторные изображения, иллюстрации | Depositphotos">
            <a:extLst>
              <a:ext uri="{FF2B5EF4-FFF2-40B4-BE49-F238E27FC236}">
                <a16:creationId xmlns:a16="http://schemas.microsoft.com/office/drawing/2014/main" id="{DA55CBF2-93A0-7545-8942-F051AD18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96" y="3736702"/>
            <a:ext cx="2416426" cy="26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Карандаш Мультяшный, Мультяшный карандаш, Мультипликационный персонаж,  нарисованный, рука png | PNGWing">
            <a:extLst>
              <a:ext uri="{FF2B5EF4-FFF2-40B4-BE49-F238E27FC236}">
                <a16:creationId xmlns:a16="http://schemas.microsoft.com/office/drawing/2014/main" id="{E59A1B24-C1E7-6B49-9381-F0F3D3D61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8" b="90461" l="10000" r="90000">
                        <a14:foregroundMark x1="22283" y1="90461" x2="26304" y2="90461"/>
                        <a14:foregroundMark x1="49891" y1="29386" x2="56739" y2="31469"/>
                        <a14:foregroundMark x1="56739" y1="31469" x2="60217" y2="3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15" y="1828636"/>
            <a:ext cx="1523188" cy="150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мама и малыш png | PNGEgg">
            <a:extLst>
              <a:ext uri="{FF2B5EF4-FFF2-40B4-BE49-F238E27FC236}">
                <a16:creationId xmlns:a16="http://schemas.microsoft.com/office/drawing/2014/main" id="{B68523E8-0215-7947-981F-6FFD09D4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38" b="89941" l="2874" r="89943">
                        <a14:foregroundMark x1="45690" y1="6805" x2="56897" y2="4438"/>
                        <a14:foregroundMark x1="56897" y1="4438" x2="64080" y2="11834"/>
                        <a14:foregroundMark x1="8908" y1="50296" x2="8908" y2="54142"/>
                        <a14:foregroundMark x1="4885" y1="51775" x2="2874" y2="51775"/>
                        <a14:foregroundMark x1="61494" y1="71893" x2="66379" y2="73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72" y="1484323"/>
            <a:ext cx="2085050" cy="20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9226F60A-A25F-054A-9948-F11FF575018D}"/>
              </a:ext>
            </a:extLst>
          </p:cNvPr>
          <p:cNvSpPr/>
          <p:nvPr/>
        </p:nvSpPr>
        <p:spPr>
          <a:xfrm>
            <a:off x="966319" y="1897767"/>
            <a:ext cx="1181413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bo</a:t>
            </a:r>
            <a:endParaRPr lang="ru-RU" sz="240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ABF3F0B-3FF7-F84D-9641-7B12855A2A5E}"/>
              </a:ext>
            </a:extLst>
          </p:cNvPr>
          <p:cNvSpPr/>
          <p:nvPr/>
        </p:nvSpPr>
        <p:spPr>
          <a:xfrm>
            <a:off x="3138583" y="5346765"/>
            <a:ext cx="1181413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o</a:t>
            </a:r>
            <a:endParaRPr lang="ru-RU" sz="240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9BB57FCB-DA36-E848-90A5-AFF77EC981BE}"/>
              </a:ext>
            </a:extLst>
          </p:cNvPr>
          <p:cNvSpPr/>
          <p:nvPr/>
        </p:nvSpPr>
        <p:spPr>
          <a:xfrm>
            <a:off x="4887742" y="983367"/>
            <a:ext cx="1181413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lo</a:t>
            </a:r>
            <a:endParaRPr lang="ru-RU" sz="240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76ADD0F-E5E6-1F45-AB44-3F7B03DE4E35}"/>
              </a:ext>
            </a:extLst>
          </p:cNvPr>
          <p:cNvSpPr/>
          <p:nvPr/>
        </p:nvSpPr>
        <p:spPr>
          <a:xfrm>
            <a:off x="2404597" y="2875459"/>
            <a:ext cx="1181413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bosh</a:t>
            </a:r>
            <a:endParaRPr lang="ru-RU" sz="24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3C913E7-8E84-2845-ACA5-AB5A33EDCE6D}"/>
              </a:ext>
            </a:extLst>
          </p:cNvPr>
          <p:cNvSpPr/>
          <p:nvPr/>
        </p:nvSpPr>
        <p:spPr>
          <a:xfrm>
            <a:off x="7967670" y="4641420"/>
            <a:ext cx="1181413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lam</a:t>
            </a:r>
            <a:endParaRPr lang="ru-RU" sz="240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CD9C41D-D180-C34F-9C8F-6F4A6DDC744E}"/>
              </a:ext>
            </a:extLst>
          </p:cNvPr>
          <p:cNvSpPr/>
          <p:nvPr/>
        </p:nvSpPr>
        <p:spPr>
          <a:xfrm>
            <a:off x="2161391" y="1017396"/>
            <a:ext cx="1181413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zor</a:t>
            </a:r>
            <a:endParaRPr lang="ru-RU" sz="240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24DEF0D-7F90-2C4A-9A66-954FD7466252}"/>
              </a:ext>
            </a:extLst>
          </p:cNvPr>
          <p:cNvSpPr/>
          <p:nvPr/>
        </p:nvSpPr>
        <p:spPr>
          <a:xfrm>
            <a:off x="7625818" y="1155461"/>
            <a:ext cx="1181413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bo‘g</a:t>
            </a:r>
            <a:r>
              <a:rPr lang="en-GB" sz="2400" dirty="0"/>
              <a:t>‘</a:t>
            </a:r>
            <a:endParaRPr lang="ru-RU" sz="2400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2237236-D8E7-0F4F-8C48-6597466D1020}"/>
              </a:ext>
            </a:extLst>
          </p:cNvPr>
          <p:cNvSpPr/>
          <p:nvPr/>
        </p:nvSpPr>
        <p:spPr>
          <a:xfrm>
            <a:off x="4385849" y="3089639"/>
            <a:ext cx="1181413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yosh</a:t>
            </a:r>
            <a:endParaRPr lang="ru-RU" sz="2400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145155E-A7FC-D24B-9F44-3E505D016A02}"/>
              </a:ext>
            </a:extLst>
          </p:cNvPr>
          <p:cNvSpPr/>
          <p:nvPr/>
        </p:nvSpPr>
        <p:spPr>
          <a:xfrm>
            <a:off x="7685180" y="3496656"/>
            <a:ext cx="1181413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na</a:t>
            </a:r>
            <a:endParaRPr lang="ru-RU" sz="24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8CC4CF2-F156-0942-9AD5-304F4F044E9C}"/>
              </a:ext>
            </a:extLst>
          </p:cNvPr>
          <p:cNvSpPr/>
          <p:nvPr/>
        </p:nvSpPr>
        <p:spPr>
          <a:xfrm>
            <a:off x="807793" y="3253629"/>
            <a:ext cx="1181413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ki</a:t>
            </a:r>
            <a:endParaRPr lang="ru-RU" sz="240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2C1663EF-343C-2843-B65F-E5983C5781E3}"/>
              </a:ext>
            </a:extLst>
          </p:cNvPr>
          <p:cNvSpPr/>
          <p:nvPr/>
        </p:nvSpPr>
        <p:spPr>
          <a:xfrm>
            <a:off x="10032620" y="2702154"/>
            <a:ext cx="1181413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bol</a:t>
            </a:r>
            <a:endParaRPr lang="ru-RU" sz="240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59DCCF4-0364-E84A-8075-B57958C68C64}"/>
              </a:ext>
            </a:extLst>
          </p:cNvPr>
          <p:cNvSpPr/>
          <p:nvPr/>
        </p:nvSpPr>
        <p:spPr>
          <a:xfrm>
            <a:off x="9287462" y="966667"/>
            <a:ext cx="1181413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da</a:t>
            </a:r>
            <a:endParaRPr lang="ru-RU" sz="240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E16A0DC-8BAE-E641-AD94-B3C9480A3142}"/>
              </a:ext>
            </a:extLst>
          </p:cNvPr>
          <p:cNvSpPr/>
          <p:nvPr/>
        </p:nvSpPr>
        <p:spPr>
          <a:xfrm>
            <a:off x="3919310" y="1980904"/>
            <a:ext cx="1181413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la</a:t>
            </a:r>
            <a:endParaRPr lang="ru-RU" sz="240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1A3D4B6-A41E-2646-99D5-A1B38CE9A54E}"/>
              </a:ext>
            </a:extLst>
          </p:cNvPr>
          <p:cNvSpPr/>
          <p:nvPr/>
        </p:nvSpPr>
        <p:spPr>
          <a:xfrm>
            <a:off x="10473570" y="1594870"/>
            <a:ext cx="1181413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qa</a:t>
            </a:r>
            <a:endParaRPr lang="ru-RU" sz="240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FD3AA7FF-AA41-A844-BB3F-859E3092C57D}"/>
              </a:ext>
            </a:extLst>
          </p:cNvPr>
          <p:cNvSpPr/>
          <p:nvPr/>
        </p:nvSpPr>
        <p:spPr>
          <a:xfrm>
            <a:off x="3795143" y="4179683"/>
            <a:ext cx="1181413" cy="9144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tob</a:t>
            </a:r>
            <a:endParaRPr lang="ru-RU" sz="2400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E6CD299-80FA-4146-B6CA-A580AC5EFFE7}"/>
              </a:ext>
            </a:extLst>
          </p:cNvPr>
          <p:cNvSpPr/>
          <p:nvPr/>
        </p:nvSpPr>
        <p:spPr>
          <a:xfrm>
            <a:off x="6116153" y="3629483"/>
            <a:ext cx="118141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gul</a:t>
            </a:r>
            <a:endParaRPr lang="ru-RU" sz="2400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E7CA015D-5AC6-A34F-BC73-D59C75090D77}"/>
              </a:ext>
            </a:extLst>
          </p:cNvPr>
          <p:cNvSpPr/>
          <p:nvPr/>
        </p:nvSpPr>
        <p:spPr>
          <a:xfrm>
            <a:off x="6617009" y="5373677"/>
            <a:ext cx="118141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qu</a:t>
            </a:r>
            <a:endParaRPr lang="ru-RU" sz="2400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56665E0E-665E-7642-A21C-A0721C50C229}"/>
              </a:ext>
            </a:extLst>
          </p:cNvPr>
          <p:cNvSpPr/>
          <p:nvPr/>
        </p:nvSpPr>
        <p:spPr>
          <a:xfrm>
            <a:off x="7514268" y="2192537"/>
            <a:ext cx="118141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bol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95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2"/>
            <a:ext cx="12192000" cy="68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18299" y="245621"/>
            <a:ext cx="11335409" cy="6322620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ชุดเครื่องแบบของนักเรียนชั้นประถมศึกษา การ์ตูนผู้หญิง, ตัวการ์ตูน,  สวมเครื่องแบบ, สวมเครื่องแบบของโรงเรียนภาพ PNG และ PSD สำหรับดาวน์โหลดฟรี |  โปสเตอร์ภาพ, เด็ก, การเรียนรู้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t="2384" r="26148" b="3027"/>
          <a:stretch/>
        </p:blipFill>
        <p:spPr bwMode="auto">
          <a:xfrm>
            <a:off x="7663544" y="587233"/>
            <a:ext cx="3589532" cy="574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Школа колокольчик: Колокольчик с ручкой &amp;quot;Здравствуй школа&amp;quot; (1935796) -  Купить по цене от 160.72 руб. - wow-cool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8486">
            <a:off x="945565" y="3052485"/>
            <a:ext cx="2925229" cy="292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79815" y="695134"/>
            <a:ext cx="7029029" cy="2868363"/>
          </a:xfrm>
          <a:prstGeom prst="cloudCallout">
            <a:avLst>
              <a:gd name="adj1" fmla="val 63424"/>
              <a:gd name="adj2" fmla="val 32232"/>
            </a:avLst>
          </a:prstGeom>
          <a:ln w="28575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Bo‘g‘inlarni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yig‘ib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tuzgan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so‘zlaringizni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oila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a’zolaringizga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so‘zlab</a:t>
            </a:r>
            <a:r>
              <a:rPr lang="en-GB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bering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48602" y="984852"/>
            <a:ext cx="59570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285</Words>
  <Application>Microsoft Macintosh PowerPoint</Application>
  <PresentationFormat>Широкоэкранный</PresentationFormat>
  <Paragraphs>62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33</cp:revision>
  <dcterms:created xsi:type="dcterms:W3CDTF">2021-09-14T08:45:59Z</dcterms:created>
  <dcterms:modified xsi:type="dcterms:W3CDTF">2021-09-25T14:22:41Z</dcterms:modified>
</cp:coreProperties>
</file>