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493" r:id="rId2"/>
    <p:sldId id="623" r:id="rId3"/>
    <p:sldId id="494" r:id="rId4"/>
    <p:sldId id="633" r:id="rId5"/>
    <p:sldId id="614" r:id="rId6"/>
    <p:sldId id="628" r:id="rId7"/>
    <p:sldId id="629" r:id="rId8"/>
    <p:sldId id="632" r:id="rId9"/>
    <p:sldId id="511" r:id="rId10"/>
    <p:sldId id="634" r:id="rId11"/>
    <p:sldId id="5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/>
    <p:restoredTop sz="88530"/>
  </p:normalViewPr>
  <p:slideViewPr>
    <p:cSldViewPr snapToGrid="0" snapToObjects="1">
      <p:cViewPr varScale="1">
        <p:scale>
          <a:sx n="84" d="100"/>
          <a:sy n="84" d="100"/>
        </p:scale>
        <p:origin x="10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83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132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24.09.2021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6.jpeg"/><Relationship Id="rId5" Type="http://schemas.microsoft.com/office/2007/relationships/hdphoto" Target="../media/hdphoto3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036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7879" y="38010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2834178" y="477663"/>
            <a:ext cx="88999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5.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ta’riflangan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namunadagidek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1051560" y="4837790"/>
            <a:ext cx="7879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ayyorlik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quyonni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tutib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oidi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B2C7D3-0A20-0B42-9A1B-99C4A3667A33}"/>
              </a:ext>
            </a:extLst>
          </p:cNvPr>
          <p:cNvSpPr txBox="1"/>
          <p:nvPr/>
        </p:nvSpPr>
        <p:spPr>
          <a:xfrm>
            <a:off x="1051560" y="2094590"/>
            <a:ext cx="826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O‘rmonda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qo‘rqmas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sher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yashar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1249E-E4FA-7945-8403-67B0FF6DB94D}"/>
              </a:ext>
            </a:extLst>
          </p:cNvPr>
          <p:cNvSpPr txBox="1"/>
          <p:nvPr/>
        </p:nvSpPr>
        <p:spPr>
          <a:xfrm>
            <a:off x="1051560" y="4060550"/>
            <a:ext cx="925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Pahlavon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ayiqpolvon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asalni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paqqos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tushirdi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C722B-3134-E447-BAC6-CC29BC51340C}"/>
              </a:ext>
            </a:extLst>
          </p:cNvPr>
          <p:cNvSpPr txBox="1"/>
          <p:nvPr/>
        </p:nvSpPr>
        <p:spPr>
          <a:xfrm>
            <a:off x="1051560" y="5477870"/>
            <a:ext cx="826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egasiga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vafodorlik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ergashdi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2941D0-B4ED-3B4B-8903-D128DB975657}"/>
              </a:ext>
            </a:extLst>
          </p:cNvPr>
          <p:cNvSpPr txBox="1"/>
          <p:nvPr/>
        </p:nvSpPr>
        <p:spPr>
          <a:xfrm>
            <a:off x="1051560" y="2795630"/>
            <a:ext cx="952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Imillagan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toshbaqa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musobaqada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marraga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oxirgi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yetib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5B440DDA-FE16-1246-B0C0-047C6A58E3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52750" y="380956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44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7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695134"/>
            <a:ext cx="7029029" cy="2868363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159042" y="1167732"/>
            <a:ext cx="5957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ta’riflari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orqali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olganlaringizni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663E5-3C91-0840-9F84-210A85BA0529}"/>
              </a:ext>
            </a:extLst>
          </p:cNvPr>
          <p:cNvSpPr/>
          <p:nvPr/>
        </p:nvSpPr>
        <p:spPr>
          <a:xfrm>
            <a:off x="690982" y="515700"/>
            <a:ext cx="1051560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Kim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qanday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uxlaydi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                                               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Xudoyberdi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itchFamily="18" charset="0"/>
              </a:rPr>
              <a:t>Komilov</a:t>
            </a:r>
            <a:endParaRPr lang="en-US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0" name="Picture 2" descr="С наступлением холодов медведь начинает готовить себе берлогу. | Картинки  домашних животных, Художественные промыслы, Лесные животные">
            <a:extLst>
              <a:ext uri="{FF2B5EF4-FFF2-40B4-BE49-F238E27FC236}">
                <a16:creationId xmlns:a16="http://schemas.microsoft.com/office/drawing/2014/main" id="{2CE28605-329D-DB4B-B99E-5146A31D9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655" y="1943101"/>
            <a:ext cx="4538207" cy="403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DBA99B1-5081-554E-A962-47606EEEF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921" y="41372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0DB507-0A87-1149-B89F-0857DFF12268}"/>
              </a:ext>
            </a:extLst>
          </p:cNvPr>
          <p:cNvSpPr/>
          <p:nvPr/>
        </p:nvSpPr>
        <p:spPr>
          <a:xfrm>
            <a:off x="9613968" y="53664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44-dars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21031" y="44203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13243-954C-9A4B-BF3C-053FEC617933}"/>
              </a:ext>
            </a:extLst>
          </p:cNvPr>
          <p:cNvSpPr txBox="1"/>
          <p:nvPr/>
        </p:nvSpPr>
        <p:spPr>
          <a:xfrm>
            <a:off x="2270760" y="681037"/>
            <a:ext cx="951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“Kim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she’ridagi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izohlang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49B5F-DDF1-2341-A053-BBA6C26D005A}"/>
              </a:ext>
            </a:extLst>
          </p:cNvPr>
          <p:cNvSpPr txBox="1"/>
          <p:nvPr/>
        </p:nvSpPr>
        <p:spPr>
          <a:xfrm>
            <a:off x="601980" y="2520136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qo‘rib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qo‘riqlab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181EDA-AF0F-464E-88E3-C4E765E4F04F}"/>
              </a:ext>
            </a:extLst>
          </p:cNvPr>
          <p:cNvSpPr txBox="1"/>
          <p:nvPr/>
        </p:nvSpPr>
        <p:spPr>
          <a:xfrm>
            <a:off x="640079" y="3266450"/>
            <a:ext cx="3032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hayol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A2F00-D0F9-994C-AF94-672D713C6F59}"/>
              </a:ext>
            </a:extLst>
          </p:cNvPr>
          <p:cNvSpPr txBox="1"/>
          <p:nvPr/>
        </p:nvSpPr>
        <p:spPr>
          <a:xfrm>
            <a:off x="640080" y="4744730"/>
            <a:ext cx="957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pinak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uyquning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elitishi</a:t>
            </a:r>
            <a:endParaRPr lang="en-GB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257F63-260C-E642-B233-337405E30AC3}"/>
              </a:ext>
            </a:extLst>
          </p:cNvPr>
          <p:cNvSpPr txBox="1"/>
          <p:nvPr/>
        </p:nvSpPr>
        <p:spPr>
          <a:xfrm>
            <a:off x="584993" y="3952250"/>
            <a:ext cx="11485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mudraydi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uyg‘oq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holatida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39E059EA-D179-D948-83E3-57290B506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84993" y="495622"/>
            <a:ext cx="1603378" cy="1693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2" descr="Dog Sleeping Clip Art High Res Stock Images | Shutterstock">
            <a:extLst>
              <a:ext uri="{FF2B5EF4-FFF2-40B4-BE49-F238E27FC236}">
                <a16:creationId xmlns:a16="http://schemas.microsoft.com/office/drawing/2014/main" id="{06E37492-B2E2-3246-BC89-C2FDFC0BB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43" b="90000" l="3647" r="97416">
                        <a14:foregroundMark x1="19149" y1="9286" x2="38450" y2="2143"/>
                        <a14:foregroundMark x1="38450" y1="2143" x2="46657" y2="13214"/>
                        <a14:foregroundMark x1="46657" y1="13214" x2="46809" y2="13214"/>
                        <a14:foregroundMark x1="8511" y1="34643" x2="9422" y2="56786"/>
                        <a14:foregroundMark x1="9422" y1="56786" x2="3951" y2="75000"/>
                        <a14:foregroundMark x1="3951" y1="75000" x2="9271" y2="77857"/>
                        <a14:foregroundMark x1="30851" y1="46429" x2="29483" y2="69643"/>
                        <a14:foregroundMark x1="29483" y1="69643" x2="30851" y2="48214"/>
                        <a14:foregroundMark x1="30851" y1="48214" x2="26292" y2="71071"/>
                        <a14:foregroundMark x1="26292" y1="71071" x2="37234" y2="73214"/>
                        <a14:foregroundMark x1="37234" y1="73214" x2="38450" y2="46429"/>
                        <a14:foregroundMark x1="38450" y1="46429" x2="29483" y2="54286"/>
                        <a14:foregroundMark x1="29483" y1="54286" x2="28267" y2="53214"/>
                        <a14:foregroundMark x1="26292" y1="37857" x2="43009" y2="50000"/>
                        <a14:foregroundMark x1="43009" y1="50000" x2="33891" y2="40000"/>
                        <a14:foregroundMark x1="33891" y1="40000" x2="26748" y2="81429"/>
                        <a14:foregroundMark x1="26748" y1="81429" x2="36018" y2="83929"/>
                        <a14:foregroundMark x1="36018" y1="83929" x2="41945" y2="50357"/>
                        <a14:foregroundMark x1="61854" y1="65357" x2="69453" y2="76786"/>
                        <a14:foregroundMark x1="69453" y1="76786" x2="63830" y2="68929"/>
                        <a14:foregroundMark x1="79635" y1="74286" x2="91641" y2="71786"/>
                        <a14:foregroundMark x1="91641" y1="71786" x2="93161" y2="57857"/>
                        <a14:foregroundMark x1="55927" y1="59286" x2="51976" y2="77857"/>
                        <a14:foregroundMark x1="51976" y1="77857" x2="60486" y2="61071"/>
                        <a14:foregroundMark x1="60486" y1="61071" x2="59878" y2="84286"/>
                        <a14:foregroundMark x1="59878" y1="84286" x2="71581" y2="73571"/>
                        <a14:foregroundMark x1="71581" y1="73571" x2="72796" y2="68571"/>
                        <a14:foregroundMark x1="63374" y1="63929" x2="69605" y2="70000"/>
                        <a14:foregroundMark x1="70821" y1="82500" x2="79939" y2="83214"/>
                        <a14:foregroundMark x1="79939" y1="83214" x2="87538" y2="75357"/>
                        <a14:foregroundMark x1="87538" y1="75357" x2="81003" y2="62143"/>
                        <a14:foregroundMark x1="81003" y1="62143" x2="91185" y2="59643"/>
                        <a14:foregroundMark x1="91185" y1="59643" x2="90729" y2="60357"/>
                        <a14:foregroundMark x1="89210" y1="48214" x2="95137" y2="69286"/>
                        <a14:foregroundMark x1="95137" y1="69286" x2="93161" y2="50714"/>
                        <a14:foregroundMark x1="93161" y1="50714" x2="97416" y2="70357"/>
                        <a14:foregroundMark x1="97416" y1="70357" x2="86778" y2="55000"/>
                        <a14:foregroundMark x1="86778" y1="55000" x2="86778" y2="55000"/>
                        <a14:foregroundMark x1="33283" y1="76429" x2="34043" y2="72500"/>
                        <a14:foregroundMark x1="34195" y1="70000" x2="32979" y2="76071"/>
                        <a14:foregroundMark x1="33283" y1="74286" x2="33283" y2="74286"/>
                        <a14:foregroundMark x1="32523" y1="75357" x2="32523" y2="75357"/>
                        <a14:foregroundMark x1="94529" y1="51071" x2="92705" y2="52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771" y="2354413"/>
            <a:ext cx="3198469" cy="13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3528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13243-954C-9A4B-BF3C-053FEC617933}"/>
              </a:ext>
            </a:extLst>
          </p:cNvPr>
          <p:cNvSpPr txBox="1"/>
          <p:nvPr/>
        </p:nvSpPr>
        <p:spPr>
          <a:xfrm>
            <a:off x="2194560" y="681037"/>
            <a:ext cx="9516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“Kim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she’ridagi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ko‘r-satilgan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izohlang</a:t>
            </a:r>
            <a:r>
              <a:rPr lang="en-GB" sz="36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58654D-A98B-1341-9B03-7717E65A35D6}"/>
              </a:ext>
            </a:extLst>
          </p:cNvPr>
          <p:cNvSpPr txBox="1"/>
          <p:nvPr/>
        </p:nvSpPr>
        <p:spPr>
          <a:xfrm>
            <a:off x="1188720" y="2473970"/>
            <a:ext cx="10378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ovloqda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odamlardan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chet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joy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EB74EE-3938-264C-B5FF-4599562B236D}"/>
              </a:ext>
            </a:extLst>
          </p:cNvPr>
          <p:cNvSpPr txBox="1"/>
          <p:nvPr/>
        </p:nvSpPr>
        <p:spPr>
          <a:xfrm>
            <a:off x="1173480" y="3403610"/>
            <a:ext cx="998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mizg‘iganda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ozgina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uxlamoq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ilintirmoq</a:t>
            </a:r>
            <a:endParaRPr lang="en-GB" sz="36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B84B31-9832-624F-A8B0-2DED74863121}"/>
              </a:ext>
            </a:extLst>
          </p:cNvPr>
          <p:cNvSpPr txBox="1"/>
          <p:nvPr/>
        </p:nvSpPr>
        <p:spPr>
          <a:xfrm>
            <a:off x="1234440" y="4287530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xilvatda</a:t>
            </a:r>
            <a:r>
              <a:rPr lang="en-GB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ovloq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chekka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joy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39E059EA-D179-D948-83E3-57290B5066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51336" y="442039"/>
            <a:ext cx="1603378" cy="1693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4" descr="Бурый медведь Рисунок Полярный медведь Плюшевый мишка, мишка,  млекопитающее, животные, кошка png | PNGWing">
            <a:extLst>
              <a:ext uri="{FF2B5EF4-FFF2-40B4-BE49-F238E27FC236}">
                <a16:creationId xmlns:a16="http://schemas.microsoft.com/office/drawing/2014/main" id="{4CD887EE-126A-5241-B252-FE81EB181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1" b="92079" l="10000" r="90000">
                        <a14:foregroundMark x1="33261" y1="89675" x2="47609" y2="92079"/>
                        <a14:foregroundMark x1="47609" y1="92079" x2="51304" y2="906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7394" y="1376493"/>
            <a:ext cx="2888275" cy="2252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432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36215" y="41549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925AC1E-5D5E-CE4C-9E42-993D72D11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436215" y="344115"/>
            <a:ext cx="1756228" cy="21195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CF6566-39D5-4344-A89B-A08A90E36116}"/>
              </a:ext>
            </a:extLst>
          </p:cNvPr>
          <p:cNvSpPr txBox="1"/>
          <p:nvPr/>
        </p:nvSpPr>
        <p:spPr>
          <a:xfrm>
            <a:off x="1945234" y="383850"/>
            <a:ext cx="9896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tushuntiring</a:t>
            </a:r>
            <a:r>
              <a:rPr lang="en-GB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889CAB1-BDBB-9C45-BFE6-8F64C953ACCB}"/>
              </a:ext>
            </a:extLst>
          </p:cNvPr>
          <p:cNvSpPr/>
          <p:nvPr/>
        </p:nvSpPr>
        <p:spPr>
          <a:xfrm>
            <a:off x="3832676" y="1349137"/>
            <a:ext cx="4349324" cy="107721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5BF2A4-DA7F-8940-AE62-641D32D8348D}"/>
              </a:ext>
            </a:extLst>
          </p:cNvPr>
          <p:cNvSpPr txBox="1"/>
          <p:nvPr/>
        </p:nvSpPr>
        <p:spPr>
          <a:xfrm>
            <a:off x="3987393" y="1325879"/>
            <a:ext cx="54233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Arslon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izidan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qaytmas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Yigit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so‘zidan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6788333-19F5-614F-9938-7B62AE613786}"/>
              </a:ext>
            </a:extLst>
          </p:cNvPr>
          <p:cNvSpPr/>
          <p:nvPr/>
        </p:nvSpPr>
        <p:spPr>
          <a:xfrm>
            <a:off x="815156" y="2995057"/>
            <a:ext cx="4349324" cy="107721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886308-3480-3046-BDC3-58B25D27C730}"/>
              </a:ext>
            </a:extLst>
          </p:cNvPr>
          <p:cNvSpPr txBox="1"/>
          <p:nvPr/>
        </p:nvSpPr>
        <p:spPr>
          <a:xfrm>
            <a:off x="980775" y="2995632"/>
            <a:ext cx="48628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hiylasi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 ‘p,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Yaxshisi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qochmoq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7B472F5-2DF1-6640-9E29-1602CF7A3744}"/>
              </a:ext>
            </a:extLst>
          </p:cNvPr>
          <p:cNvSpPr/>
          <p:nvPr/>
        </p:nvSpPr>
        <p:spPr>
          <a:xfrm>
            <a:off x="3556335" y="4605723"/>
            <a:ext cx="5176186" cy="10673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F58061-4F95-F146-A55D-3FB83BCA166A}"/>
              </a:ext>
            </a:extLst>
          </p:cNvPr>
          <p:cNvSpPr txBox="1"/>
          <p:nvPr/>
        </p:nvSpPr>
        <p:spPr>
          <a:xfrm>
            <a:off x="3754455" y="4611072"/>
            <a:ext cx="5099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Bo‘rining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to‘ysa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to‘ymas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BFBE3B-2857-DF4A-B3FE-752DD3358AE8}"/>
              </a:ext>
            </a:extLst>
          </p:cNvPr>
          <p:cNvSpPr/>
          <p:nvPr/>
        </p:nvSpPr>
        <p:spPr>
          <a:xfrm>
            <a:off x="7420000" y="2805529"/>
            <a:ext cx="3296890" cy="11185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C5F1D6-D670-E44B-A82C-20481AA63E2C}"/>
              </a:ext>
            </a:extLst>
          </p:cNvPr>
          <p:cNvSpPr txBox="1"/>
          <p:nvPr/>
        </p:nvSpPr>
        <p:spPr>
          <a:xfrm>
            <a:off x="7533975" y="2767032"/>
            <a:ext cx="30493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Echki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yugurib</a:t>
            </a:r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Kiyik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bo‘lolmas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83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6" grpId="0" animBg="1"/>
      <p:bldP spid="17" grpId="0"/>
      <p:bldP spid="7" grpId="0" animBg="1"/>
      <p:bldP spid="14" grpId="0"/>
      <p:bldP spid="8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641344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Рисунок 7" descr="Cute little kid girl confused with question mark | Premium Vector">
            <a:extLst>
              <a:ext uri="{FF2B5EF4-FFF2-40B4-BE49-F238E27FC236}">
                <a16:creationId xmlns:a16="http://schemas.microsoft.com/office/drawing/2014/main" id="{AA4DB433-59A8-6947-ADE6-F73C17CFC76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792" y="3339666"/>
            <a:ext cx="3040067" cy="3048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D336CC4-57B8-7C42-95FB-544FA9AE4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641344" y="433631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7426CCAF-9D52-DC43-A05D-6D7DA4FBE3CF}"/>
              </a:ext>
            </a:extLst>
          </p:cNvPr>
          <p:cNvSpPr/>
          <p:nvPr/>
        </p:nvSpPr>
        <p:spPr>
          <a:xfrm>
            <a:off x="2522810" y="854424"/>
            <a:ext cx="8492205" cy="10772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B4C92FE1-5124-644B-BBEB-008398499E5B}"/>
              </a:ext>
            </a:extLst>
          </p:cNvPr>
          <p:cNvSpPr/>
          <p:nvPr/>
        </p:nvSpPr>
        <p:spPr>
          <a:xfrm>
            <a:off x="896501" y="3983417"/>
            <a:ext cx="6052940" cy="10772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11EBE-2ABD-924B-81EC-48FF5C413BE4}"/>
              </a:ext>
            </a:extLst>
          </p:cNvPr>
          <p:cNvSpPr txBox="1"/>
          <p:nvPr/>
        </p:nvSpPr>
        <p:spPr>
          <a:xfrm>
            <a:off x="1071326" y="3950994"/>
            <a:ext cx="6752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bilasizmi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625F566C-68C3-D24B-9BA9-26D29DF544D0}"/>
              </a:ext>
            </a:extLst>
          </p:cNvPr>
          <p:cNvSpPr/>
          <p:nvPr/>
        </p:nvSpPr>
        <p:spPr>
          <a:xfrm>
            <a:off x="896500" y="2412648"/>
            <a:ext cx="7323447" cy="107721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D1555A-BAF4-B647-9B3D-CDCF4FD0396B}"/>
              </a:ext>
            </a:extLst>
          </p:cNvPr>
          <p:cNvSpPr txBox="1"/>
          <p:nvPr/>
        </p:nvSpPr>
        <p:spPr>
          <a:xfrm>
            <a:off x="1143000" y="2377473"/>
            <a:ext cx="79992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arslon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tulkiga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qiyoslash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1671AE-FDD4-134D-AA7D-0E1F9C5F4872}"/>
              </a:ext>
            </a:extLst>
          </p:cNvPr>
          <p:cNvSpPr txBox="1"/>
          <p:nvPr/>
        </p:nvSpPr>
        <p:spPr>
          <a:xfrm>
            <a:off x="2600940" y="810570"/>
            <a:ext cx="8219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-chi,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maqollarning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o‘xshashligi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8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0" grpId="0"/>
      <p:bldP spid="13" grpId="0" animBg="1"/>
      <p:bldP spid="1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36215" y="37815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2397964" y="623435"/>
            <a:ext cx="89558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ma’nolarni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1128296" y="2292710"/>
            <a:ext cx="295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76C0C5B-0A8D-E642-95D7-1C0AFC7A2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350520" y="110331"/>
            <a:ext cx="1806964" cy="2159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B2C7D3-0A20-0B42-9A1B-99C4A3667A33}"/>
              </a:ext>
            </a:extLst>
          </p:cNvPr>
          <p:cNvSpPr txBox="1"/>
          <p:nvPr/>
        </p:nvSpPr>
        <p:spPr>
          <a:xfrm>
            <a:off x="1143536" y="3085190"/>
            <a:ext cx="3885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Sher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jasur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6497C6-87A6-3340-86AD-13D0F93F9C5E}"/>
              </a:ext>
            </a:extLst>
          </p:cNvPr>
          <p:cNvSpPr txBox="1"/>
          <p:nvPr/>
        </p:nvSpPr>
        <p:spPr>
          <a:xfrm>
            <a:off x="1143536" y="3801470"/>
            <a:ext cx="6811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To‘tiqush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mahmadona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sergap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1249E-E4FA-7945-8403-67B0FF6DB94D}"/>
              </a:ext>
            </a:extLst>
          </p:cNvPr>
          <p:cNvSpPr txBox="1"/>
          <p:nvPr/>
        </p:nvSpPr>
        <p:spPr>
          <a:xfrm>
            <a:off x="1143536" y="4624430"/>
            <a:ext cx="4632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polvon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bahaybat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C722B-3134-E447-BAC6-CC29BC51340C}"/>
              </a:ext>
            </a:extLst>
          </p:cNvPr>
          <p:cNvSpPr txBox="1"/>
          <p:nvPr/>
        </p:nvSpPr>
        <p:spPr>
          <a:xfrm>
            <a:off x="1234976" y="5401670"/>
            <a:ext cx="295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yuvosh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Picture 2" descr="Лев шарж картинки, стоковые фото Лев шарж | Depositphotos">
            <a:extLst>
              <a:ext uri="{FF2B5EF4-FFF2-40B4-BE49-F238E27FC236}">
                <a16:creationId xmlns:a16="http://schemas.microsoft.com/office/drawing/2014/main" id="{497C41B6-DD98-A945-879A-68C9CFA5B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8" b="93457" l="9719" r="89930">
                        <a14:foregroundMark x1="41101" y1="9277" x2="55386" y2="8203"/>
                        <a14:foregroundMark x1="55386" y1="8203" x2="61944" y2="10840"/>
                        <a14:foregroundMark x1="50351" y1="90430" x2="59719" y2="90430"/>
                        <a14:foregroundMark x1="65222" y1="91016" x2="76581" y2="93359"/>
                        <a14:foregroundMark x1="76581" y1="93359" x2="77518" y2="90137"/>
                        <a14:foregroundMark x1="49297" y1="93457" x2="57845" y2="931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15" y="1661603"/>
            <a:ext cx="2076837" cy="249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Попугай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E6B9A2F2-E31D-5F4C-9390-0004E1911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67" b="96500" l="3645" r="95672">
                        <a14:foregroundMark x1="45330" y1="10500" x2="60137" y2="4833"/>
                        <a14:foregroundMark x1="60137" y1="4833" x2="79043" y2="7167"/>
                        <a14:foregroundMark x1="79043" y1="7167" x2="90888" y2="16500"/>
                        <a14:foregroundMark x1="90888" y1="16500" x2="73121" y2="16000"/>
                        <a14:foregroundMark x1="73121" y1="16000" x2="78360" y2="19000"/>
                        <a14:foregroundMark x1="56720" y1="6167" x2="79499" y2="8167"/>
                        <a14:foregroundMark x1="91116" y1="49833" x2="92711" y2="55667"/>
                        <a14:foregroundMark x1="86333" y1="67500" x2="89522" y2="64500"/>
                        <a14:foregroundMark x1="90661" y1="66000" x2="91572" y2="71833"/>
                        <a14:foregroundMark x1="93166" y1="62167" x2="92711" y2="75000"/>
                        <a14:foregroundMark x1="92711" y1="75000" x2="93850" y2="71833"/>
                        <a14:foregroundMark x1="6606" y1="2000" x2="8656" y2="19667"/>
                        <a14:foregroundMark x1="8656" y1="19667" x2="17312" y2="31000"/>
                        <a14:foregroundMark x1="17312" y1="31000" x2="15718" y2="7167"/>
                        <a14:foregroundMark x1="15718" y1="7167" x2="19134" y2="22833"/>
                        <a14:foregroundMark x1="19134" y1="22833" x2="19362" y2="21667"/>
                        <a14:foregroundMark x1="3645" y1="23167" x2="4328" y2="38667"/>
                        <a14:foregroundMark x1="4328" y1="38667" x2="9795" y2="34000"/>
                        <a14:foregroundMark x1="35308" y1="90000" x2="52392" y2="92833"/>
                        <a14:foregroundMark x1="52392" y1="92833" x2="61503" y2="91500"/>
                        <a14:foregroundMark x1="63098" y1="89500" x2="81321" y2="93333"/>
                        <a14:foregroundMark x1="81321" y1="93333" x2="95672" y2="84833"/>
                        <a14:foregroundMark x1="95672" y1="84833" x2="90661" y2="91833"/>
                        <a14:foregroundMark x1="87472" y1="91167" x2="95444" y2="96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599" y="1605397"/>
            <a:ext cx="1283568" cy="17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Картинки лисенок мультяшный — dharmawolf.eu">
            <a:extLst>
              <a:ext uri="{FF2B5EF4-FFF2-40B4-BE49-F238E27FC236}">
                <a16:creationId xmlns:a16="http://schemas.microsoft.com/office/drawing/2014/main" id="{B70D7A28-2893-7941-AD49-E1B5C9436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8000" l="5357" r="92262">
                        <a14:foregroundMark x1="37500" y1="10333" x2="54167" y2="11000"/>
                        <a14:foregroundMark x1="77976" y1="9333" x2="87500" y2="19667"/>
                        <a14:foregroundMark x1="41071" y1="5667" x2="53571" y2="12333"/>
                        <a14:foregroundMark x1="40476" y1="2333" x2="41667" y2="0"/>
                        <a14:foregroundMark x1="5952" y1="64000" x2="11310" y2="63000"/>
                        <a14:foregroundMark x1="51190" y1="84667" x2="73810" y2="92333"/>
                        <a14:foregroundMark x1="73810" y1="92333" x2="94643" y2="81333"/>
                        <a14:foregroundMark x1="94643" y1="81333" x2="92262" y2="98000"/>
                        <a14:foregroundMark x1="92262" y1="98000" x2="91667" y2="9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847" y="1379060"/>
            <a:ext cx="1203642" cy="214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Идеи на тему «Маша и медведь» (20) в 2021 г | медведь, шаблоны печати, день  рождения">
            <a:extLst>
              <a:ext uri="{FF2B5EF4-FFF2-40B4-BE49-F238E27FC236}">
                <a16:creationId xmlns:a16="http://schemas.microsoft.com/office/drawing/2014/main" id="{7BB72168-A519-B144-8392-815ACF470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163" y="4125481"/>
            <a:ext cx="2617801" cy="25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Счастливый Мультяшный Оперативной Памяти — стоковая векторная графика и  другие изображения на тему Баран - iStock">
            <a:extLst>
              <a:ext uri="{FF2B5EF4-FFF2-40B4-BE49-F238E27FC236}">
                <a16:creationId xmlns:a16="http://schemas.microsoft.com/office/drawing/2014/main" id="{9398C2D0-B3D3-A640-9591-FB27D95CE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466" y="4344531"/>
            <a:ext cx="2159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02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36215" y="37815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2397964" y="623435"/>
            <a:ext cx="89558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bildirgan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ma’nolarni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884456" y="5051150"/>
            <a:ext cx="2956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vafodor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176C0C5B-0A8D-E642-95D7-1C0AFC7A29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5" t="31512" r="33713" b="30557"/>
          <a:stretch/>
        </p:blipFill>
        <p:spPr bwMode="auto">
          <a:xfrm>
            <a:off x="624731" y="488779"/>
            <a:ext cx="1352857" cy="1617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3B2C7D3-0A20-0B42-9A1B-99C4A3667A33}"/>
              </a:ext>
            </a:extLst>
          </p:cNvPr>
          <p:cNvSpPr txBox="1"/>
          <p:nvPr/>
        </p:nvSpPr>
        <p:spPr>
          <a:xfrm>
            <a:off x="869216" y="2094590"/>
            <a:ext cx="4632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sabrli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chidamli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C6497C6-87A6-3340-86AD-13D0F93F9C5E}"/>
              </a:ext>
            </a:extLst>
          </p:cNvPr>
          <p:cNvSpPr txBox="1"/>
          <p:nvPr/>
        </p:nvSpPr>
        <p:spPr>
          <a:xfrm>
            <a:off x="823496" y="3511910"/>
            <a:ext cx="2315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ziyrak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1249E-E4FA-7945-8403-67B0FF6DB94D}"/>
              </a:ext>
            </a:extLst>
          </p:cNvPr>
          <p:cNvSpPr txBox="1"/>
          <p:nvPr/>
        </p:nvSpPr>
        <p:spPr>
          <a:xfrm>
            <a:off x="884456" y="4273910"/>
            <a:ext cx="323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ahmoq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C722B-3134-E447-BAC6-CC29BC51340C}"/>
              </a:ext>
            </a:extLst>
          </p:cNvPr>
          <p:cNvSpPr txBox="1"/>
          <p:nvPr/>
        </p:nvSpPr>
        <p:spPr>
          <a:xfrm>
            <a:off x="869216" y="5736950"/>
            <a:ext cx="5257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Toshbaqa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imillagan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sekin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2941D0-B4ED-3B4B-8903-D128DB975657}"/>
              </a:ext>
            </a:extLst>
          </p:cNvPr>
          <p:cNvSpPr txBox="1"/>
          <p:nvPr/>
        </p:nvSpPr>
        <p:spPr>
          <a:xfrm>
            <a:off x="884456" y="2795630"/>
            <a:ext cx="3900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Picture 2" descr="Мультфильм верблюд картинки, стоковые фото Мультфильм верблюд |  Depositphotos">
            <a:extLst>
              <a:ext uri="{FF2B5EF4-FFF2-40B4-BE49-F238E27FC236}">
                <a16:creationId xmlns:a16="http://schemas.microsoft.com/office/drawing/2014/main" id="{15F760F6-26DD-B246-8CB0-7CD1A03F8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900" y="1150162"/>
            <a:ext cx="3032224" cy="231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Осел Мультяшный конь, рисунок осла, млекопитающее, ребенок, плотоядный png  | PNGWing">
            <a:extLst>
              <a:ext uri="{FF2B5EF4-FFF2-40B4-BE49-F238E27FC236}">
                <a16:creationId xmlns:a16="http://schemas.microsoft.com/office/drawing/2014/main" id="{291F757A-8A41-6042-8EEA-E871C073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592" b="90816" l="9728" r="89494">
                        <a14:foregroundMark x1="62257" y1="5102" x2="61089" y2="11735"/>
                        <a14:foregroundMark x1="60311" y1="4592" x2="69261" y2="10204"/>
                        <a14:foregroundMark x1="57588" y1="89796" x2="72374" y2="81122"/>
                        <a14:foregroundMark x1="72374" y1="81122" x2="54086" y2="90816"/>
                        <a14:foregroundMark x1="54086" y1="90816" x2="72763" y2="87245"/>
                        <a14:foregroundMark x1="72763" y1="87245" x2="72374" y2="87755"/>
                        <a14:foregroundMark x1="34630" y1="87755" x2="37743" y2="877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69" y="2047274"/>
            <a:ext cx="3231497" cy="246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Рисунок черепаха (29 фото) » Папик.Про - Все рисунки в одном месте">
            <a:extLst>
              <a:ext uri="{FF2B5EF4-FFF2-40B4-BE49-F238E27FC236}">
                <a16:creationId xmlns:a16="http://schemas.microsoft.com/office/drawing/2014/main" id="{C9921215-A4DC-6A42-A845-F627AB601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3519" l="2000" r="94556">
                        <a14:foregroundMark x1="35222" y1="11296" x2="41889" y2="4259"/>
                        <a14:foregroundMark x1="41889" y1="4259" x2="49000" y2="1111"/>
                        <a14:foregroundMark x1="49000" y1="1111" x2="64889" y2="1481"/>
                        <a14:foregroundMark x1="64889" y1="1481" x2="77556" y2="12407"/>
                        <a14:foregroundMark x1="9556" y1="49259" x2="8667" y2="61111"/>
                        <a14:foregroundMark x1="8667" y1="61111" x2="2000" y2="82037"/>
                        <a14:foregroundMark x1="2000" y1="82037" x2="10111" y2="85926"/>
                        <a14:foregroundMark x1="10111" y1="85926" x2="10889" y2="85556"/>
                        <a14:foregroundMark x1="26111" y1="90185" x2="37556" y2="98519"/>
                        <a14:foregroundMark x1="37556" y1="98519" x2="45000" y2="93519"/>
                        <a14:foregroundMark x1="45000" y1="93519" x2="51111" y2="83704"/>
                        <a14:foregroundMark x1="89111" y1="31111" x2="90778" y2="44815"/>
                        <a14:foregroundMark x1="90778" y1="44815" x2="96444" y2="56667"/>
                        <a14:foregroundMark x1="96444" y1="56667" x2="97556" y2="72593"/>
                        <a14:foregroundMark x1="97556" y1="72593" x2="90222" y2="77222"/>
                        <a14:foregroundMark x1="90222" y1="77222" x2="88667" y2="77222"/>
                        <a14:foregroundMark x1="92778" y1="49259" x2="96333" y2="59815"/>
                        <a14:foregroundMark x1="96333" y1="59815" x2="95778" y2="72407"/>
                        <a14:foregroundMark x1="95778" y1="72407" x2="94556" y2="60185"/>
                        <a14:foregroundMark x1="94556" y1="60185" x2="94556" y2="601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736" y="4511762"/>
            <a:ext cx="2764689" cy="16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06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838200" y="2296933"/>
            <a:ext cx="7421880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So‘rog‘ini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?)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2310</TotalTime>
  <Words>366</Words>
  <Application>Microsoft Macintosh PowerPoint</Application>
  <PresentationFormat>Широкоэкранный</PresentationFormat>
  <Paragraphs>57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34</cp:revision>
  <dcterms:created xsi:type="dcterms:W3CDTF">2021-09-14T08:45:59Z</dcterms:created>
  <dcterms:modified xsi:type="dcterms:W3CDTF">2021-09-24T14:17:03Z</dcterms:modified>
</cp:coreProperties>
</file>