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493" r:id="rId2"/>
    <p:sldId id="494" r:id="rId3"/>
    <p:sldId id="623" r:id="rId4"/>
    <p:sldId id="614" r:id="rId5"/>
    <p:sldId id="629" r:id="rId6"/>
    <p:sldId id="631" r:id="rId7"/>
    <p:sldId id="628" r:id="rId8"/>
    <p:sldId id="627" r:id="rId9"/>
    <p:sldId id="626" r:id="rId10"/>
    <p:sldId id="625" r:id="rId11"/>
    <p:sldId id="624" r:id="rId12"/>
    <p:sldId id="511" r:id="rId13"/>
    <p:sldId id="52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713"/>
  </p:normalViewPr>
  <p:slideViewPr>
    <p:cSldViewPr snapToGrid="0" snapToObjects="1">
      <p:cViewPr varScale="1">
        <p:scale>
          <a:sx n="90" d="100"/>
          <a:sy n="90" d="100"/>
        </p:scale>
        <p:origin x="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E3D48-A27A-CC46-BCAC-1EE295ED9CC2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402DC-FD48-FB42-AC3F-7CE2CAD79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4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1CC2F-5208-4E49-8205-9BD5CE97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DD476D-1829-9E47-8B25-981B95FB8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9FF0E-2432-2942-A07E-8B44EE991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7ACE4-44B7-B44C-934D-9B09F0786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32D277-5D50-AE42-9885-A51BD0C4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0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88899-EE09-874A-A2A7-B215BE6A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A87E86-75BD-B44F-9FDA-FF7DC03FF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421CCE-C6C8-0346-9E24-12C623B7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76027-F45E-7E4A-89B8-33F85B3D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1AC649-5D58-D443-9EF8-EBB23AF3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4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E9080D-84B0-FB47-BD38-31D10FB55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250BA3-8A31-9347-8DDC-B05C173A6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7E32EC-656C-B041-BC7F-FF276AB4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BE464-7B1C-F148-AFE1-112F0BF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013A6-B598-2341-AB2B-2EB9DC96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69013-7399-5849-96C7-608754EF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5EA54-1E97-6E48-9C98-4B1B38F9E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034FDB-B57B-8F48-B958-4061A802A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AEE483-52BC-ED4D-8A65-F50E5780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E737C-7446-B946-8F15-9448712F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5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96653-F265-4746-8F51-67BDA533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CF2A25-FC4F-7A4F-AEC7-FC6AFCDEF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59700-8B79-3249-9B48-3DD26C9A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193F9D-7D81-1348-A284-25027D73A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24F9D5-415B-624E-B2AB-2E80667B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00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71A26-9335-1246-B6EB-0E2C75CC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2214BB-39DF-6A42-BF4D-98998BFA7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C819EF-5A0A-9549-8176-87E6534B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EA92F9-5BE1-5F4F-A05F-81C723E8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52661D-E875-4441-A01E-4BFB25479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FDFB40-2F83-5943-9DFD-3140BF3C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9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12A58-4CEF-8A40-8DF1-81A178FC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35BAB5-8D68-1442-9869-A99B598B2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7823D3-CD62-2849-BC6E-78200F1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59BEE6-8834-7644-B3A3-58B131514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E1DFBB-A792-854A-A88F-0C4887EDE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434BB5-7606-8A42-A7F1-55FED0FD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3EC7A7-087D-8E46-B1C9-E77083B8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E0C926-CB4F-A54F-8569-87FFC89D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8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C3DCE-79CE-BF48-9FE4-4E78D6AF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0AD66F-E8D5-F840-B0EC-EF0BE0C4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385947-3180-5643-87EA-2128A70F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C97C65-A557-654C-9ED8-37494498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29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BAC8CC-83A6-2242-9EE8-0B5C4AC2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AD2DCD-7129-BB43-9CBE-FC02FC9E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395601-29BE-0F43-B950-B130E5DB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2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39547-CDC8-5F4B-916A-5D32B63D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498C5B-3D40-CB44-AD48-CDE822E0D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91B59C-89C7-2143-859D-F22E730DE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A4CEF7-F01B-7A4E-BEE5-66DDD8F4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C6DFCC-D819-0B47-BD2C-A9FA5A9D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68FFE6-3E34-5E41-87E4-C9C8C405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0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6463E-A2CF-7E4C-99DC-3AD0A2D2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0D9135-3B49-4A40-89F5-BC6B9876B1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796979-35D2-D843-B123-4D65F9C98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B025C9-E7ED-DC45-8145-DB6823AA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52AF74-8839-6947-AF38-0CF9F568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1EF7D9-ED49-5440-B228-8DCB4A7FA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7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82E39-7F9E-2A4D-98C6-0704D0BB5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40E02E-98C9-DD4D-9CE8-0CCF64469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79B850-ABBC-CD41-AF07-C93D2BE9F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A96E-78D1-4A44-A16E-8C22031B68DC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D6F93E-66BD-EF4C-8CB2-CED4E7636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B6D24-7DC1-D247-A33B-356A60AF8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75B6B-0714-F34D-9E38-688D0E58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9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on\Fotoshoplar\8888.jpg">
            <a:extLst>
              <a:ext uri="{FF2B5EF4-FFF2-40B4-BE49-F238E27FC236}">
                <a16:creationId xmlns:a16="http://schemas.microsoft.com/office/drawing/2014/main" id="{82E75E45-0B1F-C140-819A-7C531903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AF40F0A-4464-4E48-BE61-09E834D7D7D7}"/>
              </a:ext>
            </a:extLst>
          </p:cNvPr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78CF28-2B56-744B-A90D-A40B5F0ABA38}"/>
              </a:ext>
            </a:extLst>
          </p:cNvPr>
          <p:cNvSpPr txBox="1">
            <a:spLocks/>
          </p:cNvSpPr>
          <p:nvPr/>
        </p:nvSpPr>
        <p:spPr>
          <a:xfrm>
            <a:off x="2435230" y="1403874"/>
            <a:ext cx="9115426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Рисунок 8" descr="Kid With Question Mark Curious Vector Stock Illustration - Illustration of  child, clever: 157366206">
            <a:extLst>
              <a:ext uri="{FF2B5EF4-FFF2-40B4-BE49-F238E27FC236}">
                <a16:creationId xmlns:a16="http://schemas.microsoft.com/office/drawing/2014/main" id="{D07EC3B1-462D-3C40-A732-9CA6E3006BCB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02" b="89911" l="9962" r="89850">
                        <a14:foregroundMark x1="38722" y1="33086" x2="38722" y2="33086"/>
                        <a14:foregroundMark x1="38722" y1="33086" x2="38722" y2="33086"/>
                        <a14:foregroundMark x1="38722" y1="33086" x2="38722" y2="33086"/>
                        <a14:foregroundMark x1="53195" y1="29228" x2="53195" y2="29228"/>
                        <a14:foregroundMark x1="36842" y1="33531" x2="36842" y2="33531"/>
                        <a14:foregroundMark x1="60902" y1="8902" x2="60902" y2="8902"/>
                        <a14:foregroundMark x1="61654" y1="18249" x2="61654" y2="18249"/>
                        <a14:foregroundMark x1="51880" y1="82938" x2="51880" y2="82938"/>
                        <a14:foregroundMark x1="56955" y1="85163" x2="56955" y2="85163"/>
                        <a14:foregroundMark x1="34211" y1="82938" x2="34211" y2="82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573713"/>
            <a:ext cx="2694939" cy="27470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EE5CE7-D898-484F-92FB-922293084003}"/>
              </a:ext>
            </a:extLst>
          </p:cNvPr>
          <p:cNvSpPr txBox="1"/>
          <p:nvPr/>
        </p:nvSpPr>
        <p:spPr>
          <a:xfrm>
            <a:off x="5394552" y="3434754"/>
            <a:ext cx="4862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Xilvatda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ko‘rshapalak</a:t>
            </a:r>
            <a:endParaRPr lang="en-GB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Uxlar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shiftga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osilib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21A3D8-F3AC-8C4F-B04D-425964D6D0A8}"/>
              </a:ext>
            </a:extLst>
          </p:cNvPr>
          <p:cNvSpPr txBox="1"/>
          <p:nvPr/>
        </p:nvSpPr>
        <p:spPr>
          <a:xfrm>
            <a:off x="2460844" y="643921"/>
            <a:ext cx="4862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bargida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kapalak</a:t>
            </a:r>
            <a:endParaRPr lang="en-GB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Mizg‘iganda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yozilib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A287D22-5783-5A41-A933-3907B5356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106551" y="314218"/>
            <a:ext cx="2328679" cy="17574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12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on\Fotoshoplar\8888.jpg">
            <a:extLst>
              <a:ext uri="{FF2B5EF4-FFF2-40B4-BE49-F238E27FC236}">
                <a16:creationId xmlns:a16="http://schemas.microsoft.com/office/drawing/2014/main" id="{82E75E45-0B1F-C140-819A-7C531903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AF40F0A-4464-4E48-BE61-09E834D7D7D7}"/>
              </a:ext>
            </a:extLst>
          </p:cNvPr>
          <p:cNvSpPr/>
          <p:nvPr/>
        </p:nvSpPr>
        <p:spPr>
          <a:xfrm>
            <a:off x="453077" y="26769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78CF28-2B56-744B-A90D-A40B5F0ABA38}"/>
              </a:ext>
            </a:extLst>
          </p:cNvPr>
          <p:cNvSpPr txBox="1">
            <a:spLocks/>
          </p:cNvSpPr>
          <p:nvPr/>
        </p:nvSpPr>
        <p:spPr>
          <a:xfrm>
            <a:off x="2435230" y="1403874"/>
            <a:ext cx="9115426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Рисунок 7" descr="Cute little kid girl confused with question mark | Premium Vector">
            <a:extLst>
              <a:ext uri="{FF2B5EF4-FFF2-40B4-BE49-F238E27FC236}">
                <a16:creationId xmlns:a16="http://schemas.microsoft.com/office/drawing/2014/main" id="{AA4DB433-59A8-6947-ADE6-F73C17CFC76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762" y="3663178"/>
            <a:ext cx="2898138" cy="26575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1AC488-8D3F-3140-9989-1757690A0887}"/>
              </a:ext>
            </a:extLst>
          </p:cNvPr>
          <p:cNvSpPr txBox="1"/>
          <p:nvPr/>
        </p:nvSpPr>
        <p:spPr>
          <a:xfrm>
            <a:off x="995044" y="2738443"/>
            <a:ext cx="4862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Qurtlar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so‘rida</a:t>
            </a:r>
            <a:endParaRPr lang="en-GB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Orom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olsa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besh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mahal,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1F5B93-5B6B-C94C-B85F-1FA2EDBFCA54}"/>
              </a:ext>
            </a:extLst>
          </p:cNvPr>
          <p:cNvSpPr txBox="1"/>
          <p:nvPr/>
        </p:nvSpPr>
        <p:spPr>
          <a:xfrm>
            <a:off x="6348108" y="1447799"/>
            <a:ext cx="4862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qo‘noq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mo‘rida</a:t>
            </a:r>
            <a:endParaRPr lang="en-GB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galma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-gal.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A102028-D087-9342-8688-FAAAE43D5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106551" y="314218"/>
            <a:ext cx="2328679" cy="17574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736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975F9-974B-AC4F-98DB-A98BC967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2FD0F-FA35-7C4D-9BFC-38FC9E94B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fon\Fotoshoplar\8888.jpg">
            <a:extLst>
              <a:ext uri="{FF2B5EF4-FFF2-40B4-BE49-F238E27FC236}">
                <a16:creationId xmlns:a16="http://schemas.microsoft.com/office/drawing/2014/main" id="{17735B3E-F569-A94C-9E63-C8163610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238445FB-8798-2E47-BB28-0D91E6D142BF}"/>
              </a:ext>
            </a:extLst>
          </p:cNvPr>
          <p:cNvSpPr/>
          <p:nvPr/>
        </p:nvSpPr>
        <p:spPr>
          <a:xfrm>
            <a:off x="404809" y="36512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3" descr="C:\Users\OTABEK\Desktop\расм 2-синф\photo_2021-08-16_16-51-12 (3).jpg">
            <a:extLst>
              <a:ext uri="{FF2B5EF4-FFF2-40B4-BE49-F238E27FC236}">
                <a16:creationId xmlns:a16="http://schemas.microsoft.com/office/drawing/2014/main" id="{6F97C47F-4B7F-964A-9080-9A36A5799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74" y="2370767"/>
            <a:ext cx="2845726" cy="3806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>
            <a:extLst>
              <a:ext uri="{FF2B5EF4-FFF2-40B4-BE49-F238E27FC236}">
                <a16:creationId xmlns:a16="http://schemas.microsoft.com/office/drawing/2014/main" id="{F26788D6-A850-A84F-8405-DBE2349C555D}"/>
              </a:ext>
            </a:extLst>
          </p:cNvPr>
          <p:cNvSpPr/>
          <p:nvPr/>
        </p:nvSpPr>
        <p:spPr>
          <a:xfrm>
            <a:off x="3492320" y="478570"/>
            <a:ext cx="5631543" cy="1393371"/>
          </a:xfrm>
          <a:prstGeom prst="cloudCallout">
            <a:avLst>
              <a:gd name="adj1" fmla="val 24746"/>
              <a:gd name="adj2" fmla="val 173959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CA1F75-B3F8-CE43-9A03-63F1666819BE}"/>
              </a:ext>
            </a:extLst>
          </p:cNvPr>
          <p:cNvSpPr/>
          <p:nvPr/>
        </p:nvSpPr>
        <p:spPr>
          <a:xfrm>
            <a:off x="3204321" y="750493"/>
            <a:ext cx="59540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Yodingizda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tuting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4E86D82-7FE6-CB4F-8BBD-7C746B9AF5BF}"/>
              </a:ext>
            </a:extLst>
          </p:cNvPr>
          <p:cNvSpPr/>
          <p:nvPr/>
        </p:nvSpPr>
        <p:spPr>
          <a:xfrm>
            <a:off x="838200" y="3257053"/>
            <a:ext cx="6462713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narsalarning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bildirgan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so‘rog‘iga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456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1270343" y="2812472"/>
            <a:ext cx="2925229" cy="29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679815" y="695134"/>
            <a:ext cx="7029029" cy="2868363"/>
          </a:xfrm>
          <a:prstGeom prst="cloudCallout">
            <a:avLst>
              <a:gd name="adj1" fmla="val 63424"/>
              <a:gd name="adj2" fmla="val 32232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48602" y="984852"/>
            <a:ext cx="595702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“Kim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uxlaydi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?“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olganlaringizni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63C64-4DAF-C34C-A356-7A23CAE8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DE4286-3225-8943-9097-B027B8642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id="{74E6A9AF-7E3A-0641-AD45-7CB0BDF1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6373776-BA07-0A44-99D6-34DE8101F8A2}"/>
              </a:ext>
            </a:extLst>
          </p:cNvPr>
          <p:cNvSpPr/>
          <p:nvPr/>
        </p:nvSpPr>
        <p:spPr>
          <a:xfrm>
            <a:off x="404809" y="36512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2663E5-3C91-0840-9F84-210A85BA0529}"/>
              </a:ext>
            </a:extLst>
          </p:cNvPr>
          <p:cNvSpPr/>
          <p:nvPr/>
        </p:nvSpPr>
        <p:spPr>
          <a:xfrm>
            <a:off x="690982" y="515700"/>
            <a:ext cx="1051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Qishda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uxlaydigan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hayvonlar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13B6E12-4471-6E44-A124-323D07CCA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110" y="1690688"/>
            <a:ext cx="7361779" cy="40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63C64-4DAF-C34C-A356-7A23CAE8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DE4286-3225-8943-9097-B027B8642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fon\Fotoshoplar\8888.jpg">
            <a:extLst>
              <a:ext uri="{FF2B5EF4-FFF2-40B4-BE49-F238E27FC236}">
                <a16:creationId xmlns:a16="http://schemas.microsoft.com/office/drawing/2014/main" id="{74E6A9AF-7E3A-0641-AD45-7CB0BDF1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6373776-BA07-0A44-99D6-34DE8101F8A2}"/>
              </a:ext>
            </a:extLst>
          </p:cNvPr>
          <p:cNvSpPr/>
          <p:nvPr/>
        </p:nvSpPr>
        <p:spPr>
          <a:xfrm>
            <a:off x="404809" y="36512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2663E5-3C91-0840-9F84-210A85BA0529}"/>
              </a:ext>
            </a:extLst>
          </p:cNvPr>
          <p:cNvSpPr/>
          <p:nvPr/>
        </p:nvSpPr>
        <p:spPr>
          <a:xfrm>
            <a:off x="690982" y="515700"/>
            <a:ext cx="105156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Kim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qanday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uxlaydi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Xudoyberdi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Komilov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" name="Picture 2" descr="С наступлением холодов медведь начинает готовить себе берлогу. | Картинки  домашних животных, Художественные промыслы, Лесные животные">
            <a:extLst>
              <a:ext uri="{FF2B5EF4-FFF2-40B4-BE49-F238E27FC236}">
                <a16:creationId xmlns:a16="http://schemas.microsoft.com/office/drawing/2014/main" id="{2CE28605-329D-DB4B-B99E-5146A31D9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55" y="1943101"/>
            <a:ext cx="4538207" cy="403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DBA99B1-5081-554E-A962-47606EEEF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921" y="4137284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B0DB507-0A87-1149-B89F-0857DFF12268}"/>
              </a:ext>
            </a:extLst>
          </p:cNvPr>
          <p:cNvSpPr/>
          <p:nvPr/>
        </p:nvSpPr>
        <p:spPr>
          <a:xfrm>
            <a:off x="9613968" y="5366479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43-dars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6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on\Fotoshoplar\8888.jpg">
            <a:extLst>
              <a:ext uri="{FF2B5EF4-FFF2-40B4-BE49-F238E27FC236}">
                <a16:creationId xmlns:a16="http://schemas.microsoft.com/office/drawing/2014/main" id="{82E75E45-0B1F-C140-819A-7C531903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AF40F0A-4464-4E48-BE61-09E834D7D7D7}"/>
              </a:ext>
            </a:extLst>
          </p:cNvPr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78CF28-2B56-744B-A90D-A40B5F0ABA38}"/>
              </a:ext>
            </a:extLst>
          </p:cNvPr>
          <p:cNvSpPr txBox="1">
            <a:spLocks/>
          </p:cNvSpPr>
          <p:nvPr/>
        </p:nvSpPr>
        <p:spPr>
          <a:xfrm>
            <a:off x="2435230" y="1403874"/>
            <a:ext cx="9115426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Рисунок 8" descr="Kid With Question Mark Curious Vector Stock Illustration - Illustration of  child, clever: 157366206">
            <a:extLst>
              <a:ext uri="{FF2B5EF4-FFF2-40B4-BE49-F238E27FC236}">
                <a16:creationId xmlns:a16="http://schemas.microsoft.com/office/drawing/2014/main" id="{D07EC3B1-462D-3C40-A732-9CA6E3006BCB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02" b="89911" l="9962" r="89850">
                        <a14:foregroundMark x1="38722" y1="33086" x2="38722" y2="33086"/>
                        <a14:foregroundMark x1="38722" y1="33086" x2="38722" y2="33086"/>
                        <a14:foregroundMark x1="38722" y1="33086" x2="38722" y2="33086"/>
                        <a14:foregroundMark x1="53195" y1="29228" x2="53195" y2="29228"/>
                        <a14:foregroundMark x1="36842" y1="33531" x2="36842" y2="33531"/>
                        <a14:foregroundMark x1="60902" y1="8902" x2="60902" y2="8902"/>
                        <a14:foregroundMark x1="61654" y1="18249" x2="61654" y2="18249"/>
                        <a14:foregroundMark x1="51880" y1="82938" x2="51880" y2="82938"/>
                        <a14:foregroundMark x1="56955" y1="85163" x2="56955" y2="85163"/>
                        <a14:foregroundMark x1="34211" y1="82938" x2="34211" y2="82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3827077"/>
            <a:ext cx="2694939" cy="274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8925AC1E-5D5E-CE4C-9E42-993D72D11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436215" y="344115"/>
            <a:ext cx="1756228" cy="211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CF6566-39D5-4344-A89B-A08A90E36116}"/>
              </a:ext>
            </a:extLst>
          </p:cNvPr>
          <p:cNvSpPr txBox="1"/>
          <p:nvPr/>
        </p:nvSpPr>
        <p:spPr>
          <a:xfrm>
            <a:off x="3571578" y="414330"/>
            <a:ext cx="5943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GB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GB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uxlaydi</a:t>
            </a:r>
            <a:r>
              <a:rPr lang="en-GB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FE631A-FA5E-1A4E-9353-8F676F82BA31}"/>
              </a:ext>
            </a:extLst>
          </p:cNvPr>
          <p:cNvSpPr txBox="1"/>
          <p:nvPr/>
        </p:nvSpPr>
        <p:spPr>
          <a:xfrm>
            <a:off x="2109475" y="1295399"/>
            <a:ext cx="48628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uxlagan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chog‘ingda</a:t>
            </a:r>
            <a:endParaRPr lang="en-GB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Yumshoqqina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to‘shakda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Mushukchang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yotog‘ingda</a:t>
            </a:r>
            <a:endParaRPr lang="en-GB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Xurrak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otar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burchakda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CCF64-584F-7C4C-91A3-C97F63AF1A4B}"/>
              </a:ext>
            </a:extLst>
          </p:cNvPr>
          <p:cNvSpPr txBox="1"/>
          <p:nvPr/>
        </p:nvSpPr>
        <p:spPr>
          <a:xfrm>
            <a:off x="5933775" y="3833832"/>
            <a:ext cx="4862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Tunda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iting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qo‘rib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yotib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uxlaydi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Kunduzlari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surib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Uychasida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mudraydi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Котенок спит: стоковые векторные изображения, иллюстрации | Depositphotos">
            <a:extLst>
              <a:ext uri="{FF2B5EF4-FFF2-40B4-BE49-F238E27FC236}">
                <a16:creationId xmlns:a16="http://schemas.microsoft.com/office/drawing/2014/main" id="{FDB2AD14-48CC-434F-8208-D6EE2AFFB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469" y="1153101"/>
            <a:ext cx="2554546" cy="25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3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on\Fotoshoplar\8888.jpg">
            <a:extLst>
              <a:ext uri="{FF2B5EF4-FFF2-40B4-BE49-F238E27FC236}">
                <a16:creationId xmlns:a16="http://schemas.microsoft.com/office/drawing/2014/main" id="{82E75E45-0B1F-C140-819A-7C531903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AF40F0A-4464-4E48-BE61-09E834D7D7D7}"/>
              </a:ext>
            </a:extLst>
          </p:cNvPr>
          <p:cNvSpPr/>
          <p:nvPr/>
        </p:nvSpPr>
        <p:spPr>
          <a:xfrm>
            <a:off x="436215" y="378153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78CF28-2B56-744B-A90D-A40B5F0ABA38}"/>
              </a:ext>
            </a:extLst>
          </p:cNvPr>
          <p:cNvSpPr txBox="1">
            <a:spLocks/>
          </p:cNvSpPr>
          <p:nvPr/>
        </p:nvSpPr>
        <p:spPr>
          <a:xfrm>
            <a:off x="2435230" y="1403874"/>
            <a:ext cx="9115426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8925AC1E-5D5E-CE4C-9E42-993D72D11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436215" y="344115"/>
            <a:ext cx="1756228" cy="211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793F39-2781-964B-BD91-E6073F723E49}"/>
              </a:ext>
            </a:extLst>
          </p:cNvPr>
          <p:cNvSpPr txBox="1"/>
          <p:nvPr/>
        </p:nvSpPr>
        <p:spPr>
          <a:xfrm>
            <a:off x="2109475" y="1295399"/>
            <a:ext cx="48628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Musichalar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butoqda</a:t>
            </a:r>
            <a:endParaRPr lang="en-GB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Pinak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qilsa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ko‘yi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Ayiqpolvon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ovloqda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ko‘radi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BAC4F3-6F70-5945-A452-904A9B650D39}"/>
              </a:ext>
            </a:extLst>
          </p:cNvPr>
          <p:cNvSpPr txBox="1"/>
          <p:nvPr/>
        </p:nvSpPr>
        <p:spPr>
          <a:xfrm>
            <a:off x="2179856" y="3877670"/>
            <a:ext cx="48628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bargida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kapalak</a:t>
            </a:r>
            <a:endParaRPr lang="en-GB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Mizg‘iganda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yozilib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Xilvatda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ko‘rshapalak</a:t>
            </a:r>
            <a:endParaRPr lang="en-GB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Uxlar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shiftga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osilib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8" descr="Летне-цветочная анимация от нашей Галины Пестовой. Обсуждение на  LiveInternet - Российский Сервис Онлайн-Дневников">
            <a:extLst>
              <a:ext uri="{FF2B5EF4-FFF2-40B4-BE49-F238E27FC236}">
                <a16:creationId xmlns:a16="http://schemas.microsoft.com/office/drawing/2014/main" id="{6050F613-7268-EA4D-84F0-FBC0DF49C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3" r="10996"/>
          <a:stretch/>
        </p:blipFill>
        <p:spPr bwMode="auto">
          <a:xfrm>
            <a:off x="7478898" y="1818152"/>
            <a:ext cx="2788328" cy="38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2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on\Fotoshoplar\8888.jpg">
            <a:extLst>
              <a:ext uri="{FF2B5EF4-FFF2-40B4-BE49-F238E27FC236}">
                <a16:creationId xmlns:a16="http://schemas.microsoft.com/office/drawing/2014/main" id="{82E75E45-0B1F-C140-819A-7C531903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AF40F0A-4464-4E48-BE61-09E834D7D7D7}"/>
              </a:ext>
            </a:extLst>
          </p:cNvPr>
          <p:cNvSpPr/>
          <p:nvPr/>
        </p:nvSpPr>
        <p:spPr>
          <a:xfrm>
            <a:off x="457990" y="344115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78CF28-2B56-744B-A90D-A40B5F0ABA38}"/>
              </a:ext>
            </a:extLst>
          </p:cNvPr>
          <p:cNvSpPr txBox="1">
            <a:spLocks/>
          </p:cNvSpPr>
          <p:nvPr/>
        </p:nvSpPr>
        <p:spPr>
          <a:xfrm>
            <a:off x="2435230" y="1403874"/>
            <a:ext cx="9115426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8925AC1E-5D5E-CE4C-9E42-993D72D11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436215" y="344115"/>
            <a:ext cx="1756228" cy="211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793F39-2781-964B-BD91-E6073F723E49}"/>
              </a:ext>
            </a:extLst>
          </p:cNvPr>
          <p:cNvSpPr txBox="1"/>
          <p:nvPr/>
        </p:nvSpPr>
        <p:spPr>
          <a:xfrm>
            <a:off x="2109475" y="1295399"/>
            <a:ext cx="48628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Qurtlar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so‘rida</a:t>
            </a:r>
            <a:endParaRPr lang="en-GB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Orom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olsa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besh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mahal,</a:t>
            </a: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qo‘noq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mo‘rida</a:t>
            </a:r>
            <a:endParaRPr lang="en-GB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galma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BAC4F3-6F70-5945-A452-904A9B650D39}"/>
              </a:ext>
            </a:extLst>
          </p:cNvPr>
          <p:cNvSpPr txBox="1"/>
          <p:nvPr/>
        </p:nvSpPr>
        <p:spPr>
          <a:xfrm>
            <a:off x="5394552" y="3434754"/>
            <a:ext cx="48628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Mayliga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bo‘lmasin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Umri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bo‘lsin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ziyoda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Uyqusi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buzilmasin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Tinchlik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bo‘lsin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dunyoda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0" descr="птица мультипликационный персонаж на ветке белого цветка, птица, белый,  Цветочная ветка PNG и PSD-файл пнг для бесплатной загрузки">
            <a:extLst>
              <a:ext uri="{FF2B5EF4-FFF2-40B4-BE49-F238E27FC236}">
                <a16:creationId xmlns:a16="http://schemas.microsoft.com/office/drawing/2014/main" id="{BE821124-8925-F741-A21A-D510F48FD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975" y="582311"/>
            <a:ext cx="2775191" cy="277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54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on\Fotoshoplar\8888.jpg">
            <a:extLst>
              <a:ext uri="{FF2B5EF4-FFF2-40B4-BE49-F238E27FC236}">
                <a16:creationId xmlns:a16="http://schemas.microsoft.com/office/drawing/2014/main" id="{82E75E45-0B1F-C140-819A-7C531903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AF40F0A-4464-4E48-BE61-09E834D7D7D7}"/>
              </a:ext>
            </a:extLst>
          </p:cNvPr>
          <p:cNvSpPr/>
          <p:nvPr/>
        </p:nvSpPr>
        <p:spPr>
          <a:xfrm>
            <a:off x="428295" y="26769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78CF28-2B56-744B-A90D-A40B5F0ABA38}"/>
              </a:ext>
            </a:extLst>
          </p:cNvPr>
          <p:cNvSpPr txBox="1">
            <a:spLocks/>
          </p:cNvSpPr>
          <p:nvPr/>
        </p:nvSpPr>
        <p:spPr>
          <a:xfrm>
            <a:off x="2435230" y="1403874"/>
            <a:ext cx="9115426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Рисунок 7" descr="Cute little kid girl confused with question mark | Premium Vector">
            <a:extLst>
              <a:ext uri="{FF2B5EF4-FFF2-40B4-BE49-F238E27FC236}">
                <a16:creationId xmlns:a16="http://schemas.microsoft.com/office/drawing/2014/main" id="{AA4DB433-59A8-6947-ADE6-F73C17CFC76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07" y="3394804"/>
            <a:ext cx="3040067" cy="304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Kid With Question Mark Curious Vector Stock Illustration - Illustration of  child, clever: 157366206">
            <a:extLst>
              <a:ext uri="{FF2B5EF4-FFF2-40B4-BE49-F238E27FC236}">
                <a16:creationId xmlns:a16="http://schemas.microsoft.com/office/drawing/2014/main" id="{D07EC3B1-462D-3C40-A732-9CA6E3006BCB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02" b="89911" l="9962" r="89850">
                        <a14:foregroundMark x1="38722" y1="33086" x2="38722" y2="33086"/>
                        <a14:foregroundMark x1="38722" y1="33086" x2="38722" y2="33086"/>
                        <a14:foregroundMark x1="38722" y1="33086" x2="38722" y2="33086"/>
                        <a14:foregroundMark x1="53195" y1="29228" x2="53195" y2="29228"/>
                        <a14:foregroundMark x1="36842" y1="33531" x2="36842" y2="33531"/>
                        <a14:foregroundMark x1="60902" y1="8902" x2="60902" y2="8902"/>
                        <a14:foregroundMark x1="61654" y1="18249" x2="61654" y2="18249"/>
                        <a14:foregroundMark x1="51880" y1="82938" x2="51880" y2="82938"/>
                        <a14:foregroundMark x1="56955" y1="85163" x2="56955" y2="85163"/>
                        <a14:foregroundMark x1="34211" y1="82938" x2="34211" y2="82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19" y="3638751"/>
            <a:ext cx="3219423" cy="321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D336CC4-57B8-7C42-95FB-544FA9AE4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641344" y="433631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1671AE-FDD4-134D-AA7D-0E1F9C5F4872}"/>
              </a:ext>
            </a:extLst>
          </p:cNvPr>
          <p:cNvSpPr txBox="1"/>
          <p:nvPr/>
        </p:nvSpPr>
        <p:spPr>
          <a:xfrm>
            <a:off x="2479020" y="414330"/>
            <a:ext cx="8793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She’rdan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uxlashni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ifodalaydigan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aniqlang</a:t>
            </a:r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ABB49F-AD33-3E4E-B7FF-62975D1A1215}"/>
              </a:ext>
            </a:extLst>
          </p:cNvPr>
          <p:cNvSpPr txBox="1"/>
          <p:nvPr/>
        </p:nvSpPr>
        <p:spPr>
          <a:xfrm>
            <a:off x="1051129" y="2334613"/>
            <a:ext cx="183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Uxlagan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B4D7AF-14D6-7E42-ADE7-E46FBB67631A}"/>
              </a:ext>
            </a:extLst>
          </p:cNvPr>
          <p:cNvSpPr txBox="1"/>
          <p:nvPr/>
        </p:nvSpPr>
        <p:spPr>
          <a:xfrm>
            <a:off x="2803725" y="2329850"/>
            <a:ext cx="183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xurrak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A5151C-C1BC-9F4E-9697-787CB239DC24}"/>
              </a:ext>
            </a:extLst>
          </p:cNvPr>
          <p:cNvSpPr txBox="1"/>
          <p:nvPr/>
        </p:nvSpPr>
        <p:spPr>
          <a:xfrm>
            <a:off x="4388993" y="2339370"/>
            <a:ext cx="211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mudraydi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D1555A-BAF4-B647-9B3D-CDCF4FD0396B}"/>
              </a:ext>
            </a:extLst>
          </p:cNvPr>
          <p:cNvSpPr txBox="1"/>
          <p:nvPr/>
        </p:nvSpPr>
        <p:spPr>
          <a:xfrm>
            <a:off x="7937713" y="2377473"/>
            <a:ext cx="120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72636C-9C01-6B44-A20B-D0BBA5364CF4}"/>
              </a:ext>
            </a:extLst>
          </p:cNvPr>
          <p:cNvSpPr txBox="1"/>
          <p:nvPr/>
        </p:nvSpPr>
        <p:spPr>
          <a:xfrm>
            <a:off x="6540283" y="2344137"/>
            <a:ext cx="1374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pinak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4E8B0C-0F84-2149-83B0-B8BD5C625E3B}"/>
              </a:ext>
            </a:extLst>
          </p:cNvPr>
          <p:cNvSpPr txBox="1"/>
          <p:nvPr/>
        </p:nvSpPr>
        <p:spPr>
          <a:xfrm>
            <a:off x="941590" y="3125182"/>
            <a:ext cx="263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mizg‘iganda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DC56F7-180C-874F-9A8A-C8BF08DCD0E6}"/>
              </a:ext>
            </a:extLst>
          </p:cNvPr>
          <p:cNvSpPr txBox="1"/>
          <p:nvPr/>
        </p:nvSpPr>
        <p:spPr>
          <a:xfrm>
            <a:off x="3494299" y="3120418"/>
            <a:ext cx="211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orom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olsa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D11EBE-2ABD-924B-81EC-48FF5C413BE4}"/>
              </a:ext>
            </a:extLst>
          </p:cNvPr>
          <p:cNvSpPr txBox="1"/>
          <p:nvPr/>
        </p:nvSpPr>
        <p:spPr>
          <a:xfrm>
            <a:off x="5704106" y="3158514"/>
            <a:ext cx="211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02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on\Fotoshoplar\8888.jpg">
            <a:extLst>
              <a:ext uri="{FF2B5EF4-FFF2-40B4-BE49-F238E27FC236}">
                <a16:creationId xmlns:a16="http://schemas.microsoft.com/office/drawing/2014/main" id="{82E75E45-0B1F-C140-819A-7C531903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AF40F0A-4464-4E48-BE61-09E834D7D7D7}"/>
              </a:ext>
            </a:extLst>
          </p:cNvPr>
          <p:cNvSpPr/>
          <p:nvPr/>
        </p:nvSpPr>
        <p:spPr>
          <a:xfrm>
            <a:off x="428295" y="412403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78CF28-2B56-744B-A90D-A40B5F0ABA38}"/>
              </a:ext>
            </a:extLst>
          </p:cNvPr>
          <p:cNvSpPr txBox="1">
            <a:spLocks/>
          </p:cNvSpPr>
          <p:nvPr/>
        </p:nvSpPr>
        <p:spPr>
          <a:xfrm>
            <a:off x="2435230" y="1403874"/>
            <a:ext cx="9115426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BB5F9A8-70F0-B041-960D-BC7C0B003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106551" y="314218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B834B8-FC4E-CB4A-B11F-A5143EFC5411}"/>
              </a:ext>
            </a:extLst>
          </p:cNvPr>
          <p:cNvSpPr txBox="1"/>
          <p:nvPr/>
        </p:nvSpPr>
        <p:spPr>
          <a:xfrm>
            <a:off x="2157412" y="414330"/>
            <a:ext cx="9606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Ko‘rshapalak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musicha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qurtlar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it,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ayiqpolvon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mushuk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holatda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uxlashini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she’rdan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aniqlab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FE1396-AA39-7A4F-9299-30CCBE982B3D}"/>
              </a:ext>
            </a:extLst>
          </p:cNvPr>
          <p:cNvSpPr txBox="1"/>
          <p:nvPr/>
        </p:nvSpPr>
        <p:spPr>
          <a:xfrm>
            <a:off x="1366520" y="2481263"/>
            <a:ext cx="4862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Mushukchang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yotog‘ingda</a:t>
            </a:r>
            <a:endParaRPr lang="en-GB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Xurrak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otar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burchakda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74CA92-EA91-D14E-85DC-593FF0C95289}"/>
              </a:ext>
            </a:extLst>
          </p:cNvPr>
          <p:cNvSpPr txBox="1"/>
          <p:nvPr/>
        </p:nvSpPr>
        <p:spPr>
          <a:xfrm>
            <a:off x="6676731" y="4991123"/>
            <a:ext cx="4862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Tunda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iting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qo‘rib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Uychasida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mudraydi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6" descr="Котенок спит: стоковые векторные изображения, иллюстрации | Depositphotos">
            <a:extLst>
              <a:ext uri="{FF2B5EF4-FFF2-40B4-BE49-F238E27FC236}">
                <a16:creationId xmlns:a16="http://schemas.microsoft.com/office/drawing/2014/main" id="{20BB5D68-63A8-9F48-A208-C5DF8EF5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64685"/>
            <a:ext cx="2771553" cy="277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Dog Sleeping Clip Art High Res Stock Images | Shutterstock">
            <a:extLst>
              <a:ext uri="{FF2B5EF4-FFF2-40B4-BE49-F238E27FC236}">
                <a16:creationId xmlns:a16="http://schemas.microsoft.com/office/drawing/2014/main" id="{868D4279-B77C-6544-B784-3FED900B5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43" b="90000" l="3647" r="97416">
                        <a14:foregroundMark x1="19149" y1="9286" x2="38450" y2="2143"/>
                        <a14:foregroundMark x1="38450" y1="2143" x2="46657" y2="13214"/>
                        <a14:foregroundMark x1="46657" y1="13214" x2="46809" y2="13214"/>
                        <a14:foregroundMark x1="8511" y1="34643" x2="9422" y2="56786"/>
                        <a14:foregroundMark x1="9422" y1="56786" x2="3951" y2="75000"/>
                        <a14:foregroundMark x1="3951" y1="75000" x2="9271" y2="77857"/>
                        <a14:foregroundMark x1="30851" y1="46429" x2="29483" y2="69643"/>
                        <a14:foregroundMark x1="29483" y1="69643" x2="30851" y2="48214"/>
                        <a14:foregroundMark x1="30851" y1="48214" x2="26292" y2="71071"/>
                        <a14:foregroundMark x1="26292" y1="71071" x2="37234" y2="73214"/>
                        <a14:foregroundMark x1="37234" y1="73214" x2="38450" y2="46429"/>
                        <a14:foregroundMark x1="38450" y1="46429" x2="29483" y2="54286"/>
                        <a14:foregroundMark x1="29483" y1="54286" x2="28267" y2="53214"/>
                        <a14:foregroundMark x1="26292" y1="37857" x2="43009" y2="50000"/>
                        <a14:foregroundMark x1="43009" y1="50000" x2="33891" y2="40000"/>
                        <a14:foregroundMark x1="33891" y1="40000" x2="26748" y2="81429"/>
                        <a14:foregroundMark x1="26748" y1="81429" x2="36018" y2="83929"/>
                        <a14:foregroundMark x1="36018" y1="83929" x2="41945" y2="50357"/>
                        <a14:foregroundMark x1="61854" y1="65357" x2="69453" y2="76786"/>
                        <a14:foregroundMark x1="69453" y1="76786" x2="63830" y2="68929"/>
                        <a14:foregroundMark x1="79635" y1="74286" x2="91641" y2="71786"/>
                        <a14:foregroundMark x1="91641" y1="71786" x2="93161" y2="57857"/>
                        <a14:foregroundMark x1="55927" y1="59286" x2="51976" y2="77857"/>
                        <a14:foregroundMark x1="51976" y1="77857" x2="60486" y2="61071"/>
                        <a14:foregroundMark x1="60486" y1="61071" x2="59878" y2="84286"/>
                        <a14:foregroundMark x1="59878" y1="84286" x2="71581" y2="73571"/>
                        <a14:foregroundMark x1="71581" y1="73571" x2="72796" y2="68571"/>
                        <a14:foregroundMark x1="63374" y1="63929" x2="69605" y2="70000"/>
                        <a14:foregroundMark x1="70821" y1="82500" x2="79939" y2="83214"/>
                        <a14:foregroundMark x1="79939" y1="83214" x2="87538" y2="75357"/>
                        <a14:foregroundMark x1="87538" y1="75357" x2="81003" y2="62143"/>
                        <a14:foregroundMark x1="81003" y1="62143" x2="91185" y2="59643"/>
                        <a14:foregroundMark x1="91185" y1="59643" x2="90729" y2="60357"/>
                        <a14:foregroundMark x1="89210" y1="48214" x2="95137" y2="69286"/>
                        <a14:foregroundMark x1="95137" y1="69286" x2="93161" y2="50714"/>
                        <a14:foregroundMark x1="93161" y1="50714" x2="97416" y2="70357"/>
                        <a14:foregroundMark x1="97416" y1="70357" x2="86778" y2="55000"/>
                        <a14:foregroundMark x1="86778" y1="55000" x2="86778" y2="55000"/>
                        <a14:foregroundMark x1="33283" y1="76429" x2="34043" y2="72500"/>
                        <a14:foregroundMark x1="34195" y1="70000" x2="32979" y2="76071"/>
                        <a14:foregroundMark x1="33283" y1="74286" x2="33283" y2="74286"/>
                        <a14:foregroundMark x1="32523" y1="75357" x2="32523" y2="75357"/>
                        <a14:foregroundMark x1="94529" y1="51071" x2="92705" y2="5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90" y="2717101"/>
            <a:ext cx="4076634" cy="173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4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on\Fotoshoplar\8888.jpg">
            <a:extLst>
              <a:ext uri="{FF2B5EF4-FFF2-40B4-BE49-F238E27FC236}">
                <a16:creationId xmlns:a16="http://schemas.microsoft.com/office/drawing/2014/main" id="{82E75E45-0B1F-C140-819A-7C531903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AF40F0A-4464-4E48-BE61-09E834D7D7D7}"/>
              </a:ext>
            </a:extLst>
          </p:cNvPr>
          <p:cNvSpPr/>
          <p:nvPr/>
        </p:nvSpPr>
        <p:spPr>
          <a:xfrm>
            <a:off x="452430" y="26769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78CF28-2B56-744B-A90D-A40B5F0ABA38}"/>
              </a:ext>
            </a:extLst>
          </p:cNvPr>
          <p:cNvSpPr txBox="1">
            <a:spLocks/>
          </p:cNvSpPr>
          <p:nvPr/>
        </p:nvSpPr>
        <p:spPr>
          <a:xfrm>
            <a:off x="2435230" y="1403874"/>
            <a:ext cx="9115426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56A4D-F5C9-6343-BEAE-974A2249F4BB}"/>
              </a:ext>
            </a:extLst>
          </p:cNvPr>
          <p:cNvSpPr txBox="1"/>
          <p:nvPr/>
        </p:nvSpPr>
        <p:spPr>
          <a:xfrm>
            <a:off x="1980883" y="2281245"/>
            <a:ext cx="4862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Musichalar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butoqda</a:t>
            </a:r>
            <a:endParaRPr lang="en-GB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Pinak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qilsa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ko‘yi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2442FA-0B1E-D04F-8A83-027F6E38E453}"/>
              </a:ext>
            </a:extLst>
          </p:cNvPr>
          <p:cNvSpPr txBox="1"/>
          <p:nvPr/>
        </p:nvSpPr>
        <p:spPr>
          <a:xfrm>
            <a:off x="6876744" y="1262057"/>
            <a:ext cx="4862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Ayiqpolvon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ovloqda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ko‘radi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qish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951DDE6-5B8B-3B48-ADF0-DDC2F0C47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398557" y="659193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 descr="Бурый медведь Рисунок Полярный медведь Плюшевый мишка, мишка,  млекопитающее, животные, кошка png | PNGWing">
            <a:extLst>
              <a:ext uri="{FF2B5EF4-FFF2-40B4-BE49-F238E27FC236}">
                <a16:creationId xmlns:a16="http://schemas.microsoft.com/office/drawing/2014/main" id="{EC1D88C6-561A-AA4C-B864-80DBDC059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2079" l="10000" r="90000">
                        <a14:foregroundMark x1="33261" y1="89675" x2="47609" y2="92079"/>
                        <a14:foregroundMark x1="47609" y1="92079" x2="51304" y2="90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859" y="3108832"/>
            <a:ext cx="4094828" cy="319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2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317</Words>
  <Application>Microsoft Macintosh PowerPoint</Application>
  <PresentationFormat>Широкоэкранный</PresentationFormat>
  <Paragraphs>68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23</cp:revision>
  <dcterms:created xsi:type="dcterms:W3CDTF">2021-09-14T08:45:59Z</dcterms:created>
  <dcterms:modified xsi:type="dcterms:W3CDTF">2021-09-18T08:17:21Z</dcterms:modified>
</cp:coreProperties>
</file>