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58" r:id="rId4"/>
    <p:sldId id="564" r:id="rId5"/>
    <p:sldId id="567" r:id="rId6"/>
    <p:sldId id="569" r:id="rId7"/>
    <p:sldId id="568" r:id="rId8"/>
    <p:sldId id="570" r:id="rId9"/>
    <p:sldId id="560" r:id="rId10"/>
    <p:sldId id="565" r:id="rId11"/>
    <p:sldId id="571" r:id="rId12"/>
    <p:sldId id="572" r:id="rId13"/>
    <p:sldId id="529" r:id="rId14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FF"/>
    <a:srgbClr val="00B7D7"/>
    <a:srgbClr val="0807E3"/>
    <a:srgbClr val="003300"/>
    <a:srgbClr val="006600"/>
    <a:srgbClr val="CCFFFF"/>
    <a:srgbClr val="FF0000"/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66" d="100"/>
          <a:sy n="66" d="100"/>
        </p:scale>
        <p:origin x="-52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7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56664" r="64218" b="9687"/>
          <a:stretch/>
        </p:blipFill>
        <p:spPr bwMode="auto">
          <a:xfrm>
            <a:off x="555053" y="1555034"/>
            <a:ext cx="4893804" cy="464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ая прямоугольная выноска 18"/>
          <p:cNvSpPr/>
          <p:nvPr/>
        </p:nvSpPr>
        <p:spPr>
          <a:xfrm flipH="1">
            <a:off x="1901375" y="371335"/>
            <a:ext cx="9701485" cy="877163"/>
          </a:xfrm>
          <a:prstGeom prst="wedgeRoundRectCallout">
            <a:avLst>
              <a:gd name="adj1" fmla="val 53625"/>
              <a:gd name="adj2" fmla="val 3602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03260" y="403543"/>
            <a:ext cx="9938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shug‘ullanishi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110470" y="261707"/>
            <a:ext cx="1939528" cy="1494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342743" y="2090057"/>
            <a:ext cx="4470400" cy="3479758"/>
          </a:xfrm>
          <a:prstGeom prst="wedgeRoundRectCallout">
            <a:avLst>
              <a:gd name="adj1" fmla="val -75703"/>
              <a:gd name="adj2" fmla="val 26212"/>
              <a:gd name="adj3" fmla="val 16667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531428" y="2289587"/>
            <a:ext cx="41220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                  </a:t>
            </a:r>
            <a:r>
              <a:rPr lang="uz-Latn-UZ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BIOLOG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z-Latn-UZ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uz-Latn-UZ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 tabiatdagi tirik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organizm</a:t>
            </a:r>
            <a:r>
              <a:rPr lang="uz-Latn-UZ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larning </a:t>
            </a:r>
            <a:r>
              <a:rPr lang="uz-Latn-UZ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barini o‘rganadi. O‘simliklar, hayvonlar va odamlarning hayotini yaxshilashga xizmat qiladi.</a:t>
            </a: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7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 flipH="1">
            <a:off x="1901375" y="371335"/>
            <a:ext cx="9701485" cy="877163"/>
          </a:xfrm>
          <a:prstGeom prst="wedgeRoundRectCallout">
            <a:avLst>
              <a:gd name="adj1" fmla="val 53625"/>
              <a:gd name="adj2" fmla="val 3602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03260" y="403543"/>
            <a:ext cx="9938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shug‘ullanishi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110470" y="261707"/>
            <a:ext cx="1939528" cy="1494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342743" y="2090057"/>
            <a:ext cx="4470400" cy="3479758"/>
          </a:xfrm>
          <a:prstGeom prst="wedgeRoundRectCallout">
            <a:avLst>
              <a:gd name="adj1" fmla="val -75703"/>
              <a:gd name="adj2" fmla="val 26212"/>
              <a:gd name="adj3" fmla="val 16667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342743" y="2420213"/>
            <a:ext cx="43107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   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Me’mor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binokor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imoratsoz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arxitektor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bino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inshootlarni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joyihalab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quradi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bezatadi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8" t="23016" r="15778" b="43336"/>
          <a:stretch/>
        </p:blipFill>
        <p:spPr bwMode="auto">
          <a:xfrm>
            <a:off x="870857" y="1913739"/>
            <a:ext cx="4806182" cy="4008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3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7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23016" r="15778" b="43336"/>
          <a:stretch/>
        </p:blipFill>
        <p:spPr bwMode="auto">
          <a:xfrm>
            <a:off x="1437965" y="3786082"/>
            <a:ext cx="9316069" cy="2577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56664" r="64218" b="9687"/>
          <a:stretch/>
        </p:blipFill>
        <p:spPr bwMode="auto">
          <a:xfrm>
            <a:off x="1280767" y="1351835"/>
            <a:ext cx="2768719" cy="262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1" t="56664" r="15778" b="9687"/>
          <a:stretch/>
        </p:blipFill>
        <p:spPr bwMode="auto">
          <a:xfrm>
            <a:off x="4513943" y="1351835"/>
            <a:ext cx="6536797" cy="262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ая прямоугольная выноска 18"/>
          <p:cNvSpPr/>
          <p:nvPr/>
        </p:nvSpPr>
        <p:spPr>
          <a:xfrm flipH="1">
            <a:off x="1901375" y="371335"/>
            <a:ext cx="9701485" cy="877163"/>
          </a:xfrm>
          <a:prstGeom prst="wedgeRoundRectCallout">
            <a:avLst>
              <a:gd name="adj1" fmla="val 53625"/>
              <a:gd name="adj2" fmla="val 3602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03260" y="403543"/>
            <a:ext cx="9938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shug‘ullanishi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110470" y="261707"/>
            <a:ext cx="1939528" cy="1494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437965" y="1351835"/>
            <a:ext cx="2611521" cy="2434247"/>
          </a:xfrm>
          <a:prstGeom prst="roundRect">
            <a:avLst/>
          </a:prstGeom>
          <a:solidFill>
            <a:srgbClr val="00B7D7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92022" y="3815110"/>
            <a:ext cx="3162012" cy="2434247"/>
          </a:xfrm>
          <a:prstGeom prst="roundRect">
            <a:avLst/>
          </a:prstGeom>
          <a:solidFill>
            <a:srgbClr val="00B7D7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37965" y="1476019"/>
            <a:ext cx="261152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davomini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2883705"/>
          </a:xfrm>
          <a:prstGeom prst="cloudCallout">
            <a:avLst>
              <a:gd name="adj1" fmla="val 50475"/>
              <a:gd name="adj2" fmla="val 54927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014997"/>
            <a:ext cx="64616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E’tiboringiz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7" y="394049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4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8" t="23413" r="6296" b="23433"/>
          <a:stretch/>
        </p:blipFill>
        <p:spPr bwMode="auto">
          <a:xfrm flipH="1">
            <a:off x="453162" y="865607"/>
            <a:ext cx="4603720" cy="5120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12846" y="1137489"/>
            <a:ext cx="71109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bo‘lsam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obel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mukofotini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olaman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" y="-84564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23016" r="15778" b="43336"/>
          <a:stretch/>
        </p:blipFill>
        <p:spPr bwMode="auto">
          <a:xfrm>
            <a:off x="626114" y="1585205"/>
            <a:ext cx="11215441" cy="3102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14349" y="-84564"/>
            <a:ext cx="1923346" cy="185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Шестиугольник 5"/>
          <p:cNvSpPr/>
          <p:nvPr/>
        </p:nvSpPr>
        <p:spPr>
          <a:xfrm>
            <a:off x="626114" y="4851273"/>
            <a:ext cx="2479937" cy="942917"/>
          </a:xfrm>
          <a:prstGeom prst="hexagon">
            <a:avLst/>
          </a:prstGeom>
          <a:solidFill>
            <a:srgbClr val="00B7D7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2906571" y="5344749"/>
            <a:ext cx="2160629" cy="891871"/>
          </a:xfrm>
          <a:prstGeom prst="hexagon">
            <a:avLst/>
          </a:prstGeom>
          <a:solidFill>
            <a:srgbClr val="00B7D7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4866001" y="5849251"/>
            <a:ext cx="2160629" cy="796009"/>
          </a:xfrm>
          <a:prstGeom prst="hexagon">
            <a:avLst/>
          </a:prstGeom>
          <a:solidFill>
            <a:srgbClr val="00B7D7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>
            <a:off x="6809949" y="5374025"/>
            <a:ext cx="2160629" cy="862595"/>
          </a:xfrm>
          <a:prstGeom prst="hexagon">
            <a:avLst/>
          </a:prstGeom>
          <a:solidFill>
            <a:srgbClr val="00B7D7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/>
          <p:cNvSpPr/>
          <p:nvPr/>
        </p:nvSpPr>
        <p:spPr>
          <a:xfrm>
            <a:off x="8783352" y="4880301"/>
            <a:ext cx="2428648" cy="928402"/>
          </a:xfrm>
          <a:prstGeom prst="hexagon">
            <a:avLst/>
          </a:prstGeom>
          <a:solidFill>
            <a:srgbClr val="00B7D7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93930" y="4963034"/>
            <a:ext cx="25701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iqtisodchi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02258" y="5401359"/>
            <a:ext cx="23049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kimyogar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90292" y="5382573"/>
            <a:ext cx="35267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e’mor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16357" y="5859265"/>
            <a:ext cx="35267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fizik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113785" y="4965939"/>
            <a:ext cx="37358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matematik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 flipH="1">
            <a:off x="2075543" y="298765"/>
            <a:ext cx="9701485" cy="877163"/>
          </a:xfrm>
          <a:prstGeom prst="wedgeRoundRectCallout">
            <a:avLst>
              <a:gd name="adj1" fmla="val 53625"/>
              <a:gd name="adj2" fmla="val 3602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049998" y="403543"/>
            <a:ext cx="9938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asmga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Soha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mutaxassislari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3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1824495" y="3445212"/>
            <a:ext cx="3560305" cy="1406061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7866326" y="3794986"/>
            <a:ext cx="804707" cy="1561735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1866082" y="3957099"/>
            <a:ext cx="2120803" cy="1415083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1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2" grpId="0" animBg="1"/>
      <p:bldP spid="23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 flipH="1">
            <a:off x="2148113" y="371335"/>
            <a:ext cx="9701485" cy="877163"/>
          </a:xfrm>
          <a:prstGeom prst="wedgeRoundRectCallout">
            <a:avLst>
              <a:gd name="adj1" fmla="val 53625"/>
              <a:gd name="adj2" fmla="val 3602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49998" y="403543"/>
            <a:ext cx="9938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asmga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Soha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mutaxassislari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3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56664" r="15778" b="9687"/>
          <a:stretch/>
        </p:blipFill>
        <p:spPr bwMode="auto">
          <a:xfrm>
            <a:off x="786580" y="1373839"/>
            <a:ext cx="10773317" cy="298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42507" y="70057"/>
            <a:ext cx="1923346" cy="185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Шестиугольник 13"/>
          <p:cNvSpPr/>
          <p:nvPr/>
        </p:nvSpPr>
        <p:spPr>
          <a:xfrm>
            <a:off x="626114" y="4851273"/>
            <a:ext cx="2479937" cy="942917"/>
          </a:xfrm>
          <a:prstGeom prst="hexagon">
            <a:avLst/>
          </a:prstGeom>
          <a:solidFill>
            <a:srgbClr val="00B7D7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2906571" y="5344749"/>
            <a:ext cx="2160629" cy="891871"/>
          </a:xfrm>
          <a:prstGeom prst="hexagon">
            <a:avLst/>
          </a:prstGeom>
          <a:solidFill>
            <a:srgbClr val="00B7D7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4866001" y="5849251"/>
            <a:ext cx="2160629" cy="796009"/>
          </a:xfrm>
          <a:prstGeom prst="hexagon">
            <a:avLst/>
          </a:prstGeom>
          <a:solidFill>
            <a:srgbClr val="00B7D7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>
            <a:off x="6809949" y="5374025"/>
            <a:ext cx="2160629" cy="862595"/>
          </a:xfrm>
          <a:prstGeom prst="hexagon">
            <a:avLst/>
          </a:prstGeom>
          <a:solidFill>
            <a:srgbClr val="00B7D7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/>
          <p:cNvSpPr/>
          <p:nvPr/>
        </p:nvSpPr>
        <p:spPr>
          <a:xfrm>
            <a:off x="8783352" y="4880301"/>
            <a:ext cx="2428648" cy="928402"/>
          </a:xfrm>
          <a:prstGeom prst="hexagon">
            <a:avLst/>
          </a:prstGeom>
          <a:solidFill>
            <a:srgbClr val="00B7D7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93930" y="4963034"/>
            <a:ext cx="25701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biolog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02258" y="5401359"/>
            <a:ext cx="23049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kimyogar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90292" y="5382573"/>
            <a:ext cx="35267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me’mor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16357" y="5859265"/>
            <a:ext cx="35267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fizik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113785" y="4965939"/>
            <a:ext cx="37358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matematik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866082" y="3526972"/>
            <a:ext cx="470718" cy="1324301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935284" y="3794986"/>
            <a:ext cx="160716" cy="2045005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9981692" y="3432370"/>
            <a:ext cx="439315" cy="1461595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2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2" grpId="0" animBg="1"/>
      <p:bldP spid="23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51" y="1293247"/>
            <a:ext cx="3740881" cy="500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2439149" y="645627"/>
            <a:ext cx="6531429" cy="2786743"/>
          </a:xfrm>
          <a:prstGeom prst="cloudCallout">
            <a:avLst>
              <a:gd name="adj1" fmla="val 34798"/>
              <a:gd name="adj2" fmla="val 37500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14912" y="1162214"/>
            <a:ext cx="59540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yashab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ijod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qilgan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olimlardan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kimlarni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764" y="4064482"/>
            <a:ext cx="39688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37050" y="3817349"/>
            <a:ext cx="396882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Zahiriddin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Muhammad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Bobur</a:t>
            </a:r>
            <a:endParaRPr lang="ru-RU" sz="40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Bir g&amp;#39;azal sharhi - G`afur G`ul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1551">
            <a:off x="357197" y="268162"/>
            <a:ext cx="3036927" cy="4108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илаи раҳмда бардавом Бобур - Hidoyat.u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8" r="12010"/>
          <a:stretch/>
        </p:blipFill>
        <p:spPr bwMode="auto">
          <a:xfrm rot="492359">
            <a:off x="8822806" y="351952"/>
            <a:ext cx="3086838" cy="37090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111587" y="5368698"/>
            <a:ext cx="39688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Mirzo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Ulug‘bek</a:t>
            </a:r>
            <a:endParaRPr lang="ru-RU" sz="40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6" descr="ulugbekyulduzi.uz » Mart- Fizika fani oyli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02" y="994960"/>
            <a:ext cx="3682770" cy="4527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11587" y="5445854"/>
            <a:ext cx="39688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Al-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Xorazmiy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Muhammad Al-Xorazmiy nomidagi xalqaro mukofot ta&amp;#39;sis etildi. Mukofot  miqdori 50 ming dollarga te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r="25708"/>
          <a:stretch/>
        </p:blipFill>
        <p:spPr bwMode="auto">
          <a:xfrm>
            <a:off x="389983" y="141568"/>
            <a:ext cx="3191261" cy="42072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bu Ali ibn Sino (980-1037) ⋆ WWW.SAVOL-JAVOB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064">
            <a:off x="8953836" y="259308"/>
            <a:ext cx="2859661" cy="39717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321168" y="3910130"/>
            <a:ext cx="39688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Abu Ali</a:t>
            </a:r>
          </a:p>
          <a:p>
            <a:pPr algn="ctr"/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ibn Sino </a:t>
            </a:r>
            <a:endParaRPr lang="ru-RU" sz="40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ZiyoNET › Медиа-файлы › Изображения › al-Xorazmi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9"/>
          <a:stretch/>
        </p:blipFill>
        <p:spPr bwMode="auto">
          <a:xfrm>
            <a:off x="4219907" y="329114"/>
            <a:ext cx="3786181" cy="5002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53234" y="4090841"/>
            <a:ext cx="39688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Abu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Rayhon</a:t>
            </a:r>
            <a:endParaRPr lang="en-US" sz="40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Beruniy</a:t>
            </a:r>
            <a:endParaRPr lang="ru-RU" sz="40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3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183976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51" y="1293247"/>
            <a:ext cx="3740881" cy="500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2439149" y="645627"/>
            <a:ext cx="6531429" cy="3795744"/>
          </a:xfrm>
          <a:prstGeom prst="cloudCallout">
            <a:avLst>
              <a:gd name="adj1" fmla="val 34798"/>
              <a:gd name="adj2" fmla="val 37500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16963" y="905354"/>
            <a:ext cx="595407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buyuk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olimlarni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Bilganlaringizni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a’zolaringizga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7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23016" r="15778" b="43336"/>
          <a:stretch/>
        </p:blipFill>
        <p:spPr bwMode="auto">
          <a:xfrm>
            <a:off x="1437965" y="3786082"/>
            <a:ext cx="9316069" cy="2577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56664" r="64218" b="9687"/>
          <a:stretch/>
        </p:blipFill>
        <p:spPr bwMode="auto">
          <a:xfrm>
            <a:off x="1280767" y="1351835"/>
            <a:ext cx="2768719" cy="262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1" t="56664" r="15778" b="9687"/>
          <a:stretch/>
        </p:blipFill>
        <p:spPr bwMode="auto">
          <a:xfrm>
            <a:off x="4513943" y="1351835"/>
            <a:ext cx="6536797" cy="262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ая прямоугольная выноска 18"/>
          <p:cNvSpPr/>
          <p:nvPr/>
        </p:nvSpPr>
        <p:spPr>
          <a:xfrm flipH="1">
            <a:off x="1901375" y="371335"/>
            <a:ext cx="9701485" cy="877163"/>
          </a:xfrm>
          <a:prstGeom prst="wedgeRoundRectCallout">
            <a:avLst>
              <a:gd name="adj1" fmla="val 53625"/>
              <a:gd name="adj2" fmla="val 3602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03260" y="403543"/>
            <a:ext cx="9938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shug‘ullanishi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110470" y="261707"/>
            <a:ext cx="1939528" cy="1494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4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13167</TotalTime>
  <Words>153</Words>
  <Application>Microsoft Office PowerPoint</Application>
  <PresentationFormat>Произвольный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1221</cp:revision>
  <dcterms:created xsi:type="dcterms:W3CDTF">2020-04-19T11:34:46Z</dcterms:created>
  <dcterms:modified xsi:type="dcterms:W3CDTF">2021-08-24T13:13:40Z</dcterms:modified>
</cp:coreProperties>
</file>