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07" r:id="rId4"/>
    <p:sldId id="712" r:id="rId5"/>
    <p:sldId id="700" r:id="rId6"/>
    <p:sldId id="713" r:id="rId7"/>
    <p:sldId id="711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99FF"/>
    <a:srgbClr val="000066"/>
    <a:srgbClr val="FF00FF"/>
    <a:srgbClr val="006600"/>
    <a:srgbClr val="0000CC"/>
    <a:srgbClr val="CCFFFF"/>
    <a:srgbClr val="FFCC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8359" y="1178127"/>
            <a:ext cx="10379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Tanamizni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endParaRPr lang="ru-RU" sz="48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6105" r="25421" b="14551"/>
          <a:stretch/>
        </p:blipFill>
        <p:spPr bwMode="auto">
          <a:xfrm>
            <a:off x="3035056" y="2098557"/>
            <a:ext cx="5085362" cy="4266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22517" r="25946" b="19217"/>
          <a:stretch/>
        </p:blipFill>
        <p:spPr bwMode="auto">
          <a:xfrm>
            <a:off x="1972057" y="995515"/>
            <a:ext cx="8161361" cy="543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8579" y="349184"/>
            <a:ext cx="807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Rasmga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qarang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Unda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tasvirlangan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64004"/>
            <a:ext cx="1642402" cy="158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22517" r="25946" b="19217"/>
          <a:stretch/>
        </p:blipFill>
        <p:spPr bwMode="auto">
          <a:xfrm>
            <a:off x="1460311" y="995515"/>
            <a:ext cx="6161919" cy="410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8579" y="349184"/>
            <a:ext cx="853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1351" y="5167020"/>
            <a:ext cx="660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bilishni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istaysizmi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0514" y="3409769"/>
            <a:ext cx="2916183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8565567" y="1338045"/>
            <a:ext cx="1892434" cy="202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5595" y="228181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1"/>
            <a:ext cx="1528549" cy="161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719621" y="296421"/>
            <a:ext cx="65280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42455" y="1003106"/>
            <a:ext cx="10271537" cy="10051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87855" y="949760"/>
            <a:ext cx="9321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o‘xshagan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barmoq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izini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topish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mumkinmi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56103" y="1248772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17262" y="1303364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42455" y="2183636"/>
            <a:ext cx="10271537" cy="161134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87854" y="2265782"/>
            <a:ext cx="9526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olasiz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-u,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olmaysiz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Ko‘zingizni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yuming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qobiliyati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28807" y="3043744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89966" y="3043744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001512" y="3981430"/>
            <a:ext cx="10271537" cy="9107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83391" y="3859844"/>
            <a:ext cx="9478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Burun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tanasida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vazifalarni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bajarar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15160" y="4145208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76319" y="4145208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028808" y="5091973"/>
            <a:ext cx="10271537" cy="9130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47666" y="5188754"/>
            <a:ext cx="5978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kislorodni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42456" y="5242102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03615" y="5242102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5595" y="228181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1"/>
            <a:ext cx="1528549" cy="161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719621" y="296421"/>
            <a:ext cx="65280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42455" y="1003106"/>
            <a:ext cx="10271537" cy="62342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87855" y="949760"/>
            <a:ext cx="9485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olishda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a’zolarimiz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56103" y="921220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17262" y="975812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42455" y="1801492"/>
            <a:ext cx="10271537" cy="118327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87854" y="1883638"/>
            <a:ext cx="9526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Yuragingiz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joylashganini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28807" y="2224864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89966" y="2224864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001512" y="3148903"/>
            <a:ext cx="10271537" cy="64608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83391" y="3122852"/>
            <a:ext cx="9478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Yuragimiz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vazifa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15160" y="3094312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76319" y="3094312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028808" y="3980332"/>
            <a:ext cx="10271537" cy="71500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47666" y="4028674"/>
            <a:ext cx="9452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Tanadagi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a’zolarning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boshqaradi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42456" y="3959190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03615" y="3959190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042456" y="4891702"/>
            <a:ext cx="10271537" cy="71500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61314" y="4940044"/>
            <a:ext cx="9452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kayfiyatda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56104" y="4870560"/>
            <a:ext cx="731752" cy="729464"/>
          </a:xfrm>
          <a:prstGeom prst="ellipse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217263" y="4870560"/>
            <a:ext cx="409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9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125462" y="557446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2" t="14353" r="36172" b="23520"/>
          <a:stretch/>
        </p:blipFill>
        <p:spPr bwMode="auto">
          <a:xfrm>
            <a:off x="600502" y="1753737"/>
            <a:ext cx="3582863" cy="454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Выноска-облако 25"/>
          <p:cNvSpPr/>
          <p:nvPr/>
        </p:nvSpPr>
        <p:spPr>
          <a:xfrm>
            <a:off x="3794078" y="181607"/>
            <a:ext cx="4924252" cy="3489642"/>
          </a:xfrm>
          <a:prstGeom prst="cloudCallout">
            <a:avLst>
              <a:gd name="adj1" fmla="val 45252"/>
              <a:gd name="adj2" fmla="val 4538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62225" y="672514"/>
            <a:ext cx="5860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Videorolik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namoyish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15588</TotalTime>
  <Words>140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1468</cp:revision>
  <dcterms:created xsi:type="dcterms:W3CDTF">2020-04-19T11:34:46Z</dcterms:created>
  <dcterms:modified xsi:type="dcterms:W3CDTF">2021-10-04T11:16:32Z</dcterms:modified>
</cp:coreProperties>
</file>