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07" r:id="rId4"/>
    <p:sldId id="714" r:id="rId5"/>
    <p:sldId id="711" r:id="rId6"/>
    <p:sldId id="713" r:id="rId7"/>
    <p:sldId id="529" r:id="rId8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807E3"/>
    <a:srgbClr val="CCFFFF"/>
    <a:srgbClr val="000066"/>
    <a:srgbClr val="FF99FF"/>
    <a:srgbClr val="006600"/>
    <a:srgbClr val="0000CC"/>
    <a:srgbClr val="FFCCFF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tanda-sog‘lom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aql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8359" y="1178127"/>
            <a:ext cx="10379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Tanamizni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o‘ranamiz</a:t>
            </a:r>
            <a:endParaRPr lang="ru-RU" sz="4800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5" t="30590" r="28463" b="17770"/>
          <a:stretch/>
        </p:blipFill>
        <p:spPr bwMode="auto">
          <a:xfrm>
            <a:off x="1733272" y="2009124"/>
            <a:ext cx="5554638" cy="434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0" y="64004"/>
            <a:ext cx="1642402" cy="158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8579" y="280944"/>
            <a:ext cx="92542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Rasmdagi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bilasizmi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5" t="30590" r="28463" b="17770"/>
          <a:stretch/>
        </p:blipFill>
        <p:spPr bwMode="auto">
          <a:xfrm>
            <a:off x="2784141" y="1423606"/>
            <a:ext cx="6155179" cy="481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Шестиугольник 4"/>
          <p:cNvSpPr/>
          <p:nvPr/>
        </p:nvSpPr>
        <p:spPr>
          <a:xfrm>
            <a:off x="591525" y="1937985"/>
            <a:ext cx="2101753" cy="586854"/>
          </a:xfrm>
          <a:prstGeom prst="hexagon">
            <a:avLst>
              <a:gd name="adj" fmla="val 14474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591524" y="2620375"/>
            <a:ext cx="2101753" cy="586854"/>
          </a:xfrm>
          <a:prstGeom prst="hexagon">
            <a:avLst>
              <a:gd name="adj" fmla="val 14474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576188" y="3304055"/>
            <a:ext cx="2101753" cy="586854"/>
          </a:xfrm>
          <a:prstGeom prst="hexagon">
            <a:avLst>
              <a:gd name="adj" fmla="val 14474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91523" y="3982126"/>
            <a:ext cx="2101753" cy="586854"/>
          </a:xfrm>
          <a:prstGeom prst="hexagon">
            <a:avLst>
              <a:gd name="adj" fmla="val 14474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605171" y="4647844"/>
            <a:ext cx="2101753" cy="586854"/>
          </a:xfrm>
          <a:prstGeom prst="hexagon">
            <a:avLst>
              <a:gd name="adj" fmla="val 14474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9197478" y="2241265"/>
            <a:ext cx="2101753" cy="586854"/>
          </a:xfrm>
          <a:prstGeom prst="hexagon">
            <a:avLst>
              <a:gd name="adj" fmla="val 14474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9197477" y="2923655"/>
            <a:ext cx="2101753" cy="586854"/>
          </a:xfrm>
          <a:prstGeom prst="hexagon">
            <a:avLst>
              <a:gd name="adj" fmla="val 14474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9182141" y="3607335"/>
            <a:ext cx="2101753" cy="586854"/>
          </a:xfrm>
          <a:prstGeom prst="hexagon">
            <a:avLst>
              <a:gd name="adj" fmla="val 14474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9211124" y="4285406"/>
            <a:ext cx="2101753" cy="586854"/>
          </a:xfrm>
          <a:prstGeom prst="hexagon">
            <a:avLst>
              <a:gd name="adj" fmla="val 14474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5741" y="1915912"/>
            <a:ext cx="2085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miya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31770" y="2208299"/>
            <a:ext cx="2085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O‘pka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264" y="2552135"/>
            <a:ext cx="2085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Qovurg‘a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0537" y="3301980"/>
            <a:ext cx="1618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Jigar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5742" y="3929097"/>
            <a:ext cx="2031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Oshqozon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31770" y="4270836"/>
            <a:ext cx="2085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Ichaklar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442373" y="3594367"/>
            <a:ext cx="1557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Taloq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237653" y="2905689"/>
            <a:ext cx="2085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urak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6889" y="4649923"/>
            <a:ext cx="1557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buyrak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stCxn id="19" idx="3"/>
          </p:cNvCxnSpPr>
          <p:nvPr/>
        </p:nvCxnSpPr>
        <p:spPr>
          <a:xfrm flipV="1">
            <a:off x="2761513" y="1915912"/>
            <a:ext cx="786905" cy="292388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654665" y="2621414"/>
            <a:ext cx="786905" cy="292388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677941" y="3636658"/>
            <a:ext cx="870477" cy="0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706924" y="4270836"/>
            <a:ext cx="1087154" cy="243036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666625" y="4941271"/>
            <a:ext cx="881793" cy="121518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4" idx="3"/>
          </p:cNvCxnSpPr>
          <p:nvPr/>
        </p:nvCxnSpPr>
        <p:spPr>
          <a:xfrm flipV="1">
            <a:off x="8152415" y="2534692"/>
            <a:ext cx="1045063" cy="28203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5" idx="3"/>
          </p:cNvCxnSpPr>
          <p:nvPr/>
        </p:nvCxnSpPr>
        <p:spPr>
          <a:xfrm flipV="1">
            <a:off x="7706739" y="3217082"/>
            <a:ext cx="1490738" cy="115181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6" idx="3"/>
          </p:cNvCxnSpPr>
          <p:nvPr/>
        </p:nvCxnSpPr>
        <p:spPr>
          <a:xfrm>
            <a:off x="7613660" y="3829928"/>
            <a:ext cx="1568481" cy="70834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983940" y="4513872"/>
            <a:ext cx="1247830" cy="70834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344146"/>
            <a:ext cx="11335409" cy="6322620"/>
          </a:xfrm>
          <a:prstGeom prst="roundRect">
            <a:avLst>
              <a:gd name="adj" fmla="val 738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44147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 l="59254" t="34390" r="27769" b="38976"/>
          <a:stretch>
            <a:fillRect/>
          </a:stretch>
        </p:blipFill>
        <p:spPr bwMode="auto">
          <a:xfrm>
            <a:off x="4687093" y="2422525"/>
            <a:ext cx="2476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Овальная выноска 4"/>
          <p:cNvSpPr>
            <a:spLocks noChangeArrowheads="1"/>
          </p:cNvSpPr>
          <p:nvPr/>
        </p:nvSpPr>
        <p:spPr bwMode="auto">
          <a:xfrm>
            <a:off x="591344" y="3711688"/>
            <a:ext cx="2714625" cy="928687"/>
          </a:xfrm>
          <a:prstGeom prst="wedgeEllipseCallout">
            <a:avLst>
              <a:gd name="adj1" fmla="val 99482"/>
              <a:gd name="adj2" fmla="val -100200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77094" y="3889488"/>
            <a:ext cx="1973262" cy="608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 err="1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o‘ylaydi</a:t>
            </a:r>
            <a:endParaRPr lang="ru-RU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ьная выноска 6"/>
          <p:cNvSpPr>
            <a:spLocks noChangeArrowheads="1"/>
          </p:cNvSpPr>
          <p:nvPr/>
        </p:nvSpPr>
        <p:spPr bwMode="auto">
          <a:xfrm>
            <a:off x="8390072" y="3783125"/>
            <a:ext cx="2714625" cy="928688"/>
          </a:xfrm>
          <a:prstGeom prst="wedgeEllipseCallout">
            <a:avLst>
              <a:gd name="adj1" fmla="val -93842"/>
              <a:gd name="adj2" fmla="val -11281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604385" y="3926000"/>
            <a:ext cx="1954212" cy="608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 err="1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fikrlaydi</a:t>
            </a:r>
            <a:endParaRPr lang="ru-RU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ьная выноска 8"/>
          <p:cNvSpPr>
            <a:spLocks noChangeArrowheads="1"/>
          </p:cNvSpPr>
          <p:nvPr/>
        </p:nvSpPr>
        <p:spPr bwMode="auto">
          <a:xfrm>
            <a:off x="8318635" y="1854313"/>
            <a:ext cx="2714625" cy="928687"/>
          </a:xfrm>
          <a:prstGeom prst="wedgeEllipseCallout">
            <a:avLst>
              <a:gd name="adj1" fmla="val -94670"/>
              <a:gd name="adj2" fmla="val 64758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Овальная выноска 9"/>
          <p:cNvSpPr>
            <a:spLocks noChangeArrowheads="1"/>
          </p:cNvSpPr>
          <p:nvPr/>
        </p:nvSpPr>
        <p:spPr bwMode="auto">
          <a:xfrm>
            <a:off x="734219" y="1997188"/>
            <a:ext cx="2714625" cy="928687"/>
          </a:xfrm>
          <a:prstGeom prst="wedgeEllipseCallout">
            <a:avLst>
              <a:gd name="adj1" fmla="val 92980"/>
              <a:gd name="adj2" fmla="val 49816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Овальная выноска 10"/>
          <p:cNvSpPr>
            <a:spLocks noChangeArrowheads="1"/>
          </p:cNvSpPr>
          <p:nvPr/>
        </p:nvSpPr>
        <p:spPr bwMode="auto">
          <a:xfrm>
            <a:off x="4687093" y="1415867"/>
            <a:ext cx="2714625" cy="928687"/>
          </a:xfrm>
          <a:prstGeom prst="wedgeEllipseCallout">
            <a:avLst>
              <a:gd name="adj1" fmla="val -1301"/>
              <a:gd name="adj2" fmla="val 55326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62844" y="2140063"/>
            <a:ext cx="1928812" cy="608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 err="1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eshitadi</a:t>
            </a:r>
            <a:endParaRPr lang="ru-RU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53465" y="1487304"/>
            <a:ext cx="1722437" cy="608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 err="1">
                <a:solidFill>
                  <a:srgbClr val="0000CC"/>
                </a:solidFill>
                <a:latin typeface="+mn-lt"/>
                <a:ea typeface="Tahoma" pitchFamily="34" charset="0"/>
                <a:cs typeface="Tahoma" pitchFamily="34" charset="0"/>
              </a:rPr>
              <a:t>o‘qiydi</a:t>
            </a:r>
            <a:endParaRPr lang="ru-RU" sz="36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50447" y="1997188"/>
            <a:ext cx="1682750" cy="608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 err="1">
                <a:solidFill>
                  <a:srgbClr val="0000CC"/>
                </a:solidFill>
                <a:latin typeface="+mn-lt"/>
                <a:ea typeface="Tahoma" pitchFamily="34" charset="0"/>
                <a:cs typeface="Tahoma" pitchFamily="34" charset="0"/>
              </a:rPr>
              <a:t>yozadi</a:t>
            </a:r>
            <a:endParaRPr lang="ru-RU" sz="36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1815192" y="5306904"/>
            <a:ext cx="8643938" cy="11734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258144" y="5402485"/>
            <a:ext cx="76738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3200" b="1" kern="0" dirty="0" err="1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Odamning</a:t>
            </a:r>
            <a:r>
              <a:rPr lang="en-US" sz="3200" b="1" kern="0" dirty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qo‘l</a:t>
            </a:r>
            <a:r>
              <a:rPr lang="en-US" sz="3200" b="1" kern="0" dirty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va</a:t>
            </a:r>
            <a:r>
              <a:rPr lang="en-US" sz="3200" b="1" kern="0" dirty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oyoqlari</a:t>
            </a:r>
            <a:r>
              <a:rPr lang="en-US" sz="3200" b="1" kern="0" dirty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200" b="1" kern="0" dirty="0" err="1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harakati</a:t>
            </a:r>
            <a:endParaRPr lang="en-US" sz="3200" b="1" kern="0" dirty="0">
              <a:solidFill>
                <a:srgbClr val="0000CC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3200" b="1" kern="0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bosh </a:t>
            </a:r>
            <a:r>
              <a:rPr lang="en-US" sz="3200" b="1" kern="0" dirty="0" err="1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va</a:t>
            </a:r>
            <a:r>
              <a:rPr lang="en-US" sz="3200" b="1" kern="0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200" b="1" kern="0" dirty="0" err="1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orqa</a:t>
            </a:r>
            <a:r>
              <a:rPr lang="en-US" sz="3200" b="1" kern="0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200" b="1" kern="0" dirty="0" err="1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miya</a:t>
            </a:r>
            <a:r>
              <a:rPr lang="en-US" sz="3200" b="1" kern="0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200" b="1" kern="0" dirty="0" err="1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orqali</a:t>
            </a:r>
            <a:r>
              <a:rPr lang="en-US" sz="3200" b="1" kern="0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200" b="1" kern="0" dirty="0" err="1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boshqariladi</a:t>
            </a:r>
            <a:r>
              <a:rPr lang="en-US" sz="3200" b="1" kern="0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4219" y="228771"/>
            <a:ext cx="11029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Odamning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qo‘l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va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oyoqlari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harakati</a:t>
            </a:r>
            <a:endParaRPr lang="en-US" sz="3600" b="1" kern="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</a:t>
            </a:r>
            <a:r>
              <a:rPr lang="en-US" sz="3600" b="1" kern="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ima</a:t>
            </a:r>
            <a:r>
              <a:rPr lang="en-US" sz="3600" b="1" kern="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orqali</a:t>
            </a:r>
            <a:r>
              <a:rPr lang="en-US" sz="3600" b="1" kern="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boshqariladi</a:t>
            </a:r>
            <a:r>
              <a:rPr lang="en-US" sz="3600" b="1" kern="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 flipH="1" flipV="1">
            <a:off x="4524132" y="2318656"/>
            <a:ext cx="2884309" cy="31013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30" grpId="0"/>
      <p:bldP spid="31" grpId="0"/>
      <p:bldP spid="32" grpId="0"/>
      <p:bldP spid="34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344146"/>
            <a:ext cx="11335409" cy="6322620"/>
          </a:xfrm>
          <a:prstGeom prst="roundRect">
            <a:avLst>
              <a:gd name="adj" fmla="val 738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31532"/>
            <a:ext cx="1773977" cy="13670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ыноска-облако 16"/>
          <p:cNvSpPr/>
          <p:nvPr/>
        </p:nvSpPr>
        <p:spPr>
          <a:xfrm>
            <a:off x="1364344" y="279206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031610" y="1320994"/>
            <a:ext cx="5283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Daftardagi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mashqlarni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6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275906"/>
            <a:ext cx="11335409" cy="6322620"/>
          </a:xfrm>
          <a:prstGeom prst="roundRect">
            <a:avLst>
              <a:gd name="adj" fmla="val 738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31532"/>
            <a:ext cx="1773977" cy="13670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746681" y="327266"/>
            <a:ext cx="9826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bajaradigan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vazifani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moslashtiring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627680" y="1768946"/>
            <a:ext cx="2211053" cy="757978"/>
          </a:xfrm>
          <a:prstGeom prst="snip2DiagRect">
            <a:avLst>
              <a:gd name="adj1" fmla="val 8657"/>
              <a:gd name="adj2" fmla="val 27147"/>
            </a:avLst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41580" y="1797473"/>
            <a:ext cx="1460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Burun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668450" y="2604519"/>
            <a:ext cx="2211053" cy="757978"/>
          </a:xfrm>
          <a:prstGeom prst="snip2DiagRect">
            <a:avLst>
              <a:gd name="adj1" fmla="val 8657"/>
              <a:gd name="adj2" fmla="val 27147"/>
            </a:avLst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668450" y="3449524"/>
            <a:ext cx="2211053" cy="757978"/>
          </a:xfrm>
          <a:prstGeom prst="snip2DiagRect">
            <a:avLst>
              <a:gd name="adj1" fmla="val 8657"/>
              <a:gd name="adj2" fmla="val 27147"/>
            </a:avLst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82350" y="3478051"/>
            <a:ext cx="1460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Quloq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668450" y="4299962"/>
            <a:ext cx="2211053" cy="757978"/>
          </a:xfrm>
          <a:prstGeom prst="snip2DiagRect">
            <a:avLst>
              <a:gd name="adj1" fmla="val 8657"/>
              <a:gd name="adj2" fmla="val 27147"/>
            </a:avLst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82350" y="4328489"/>
            <a:ext cx="1460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Yurak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вырезанными противолежащими углами 28"/>
          <p:cNvSpPr/>
          <p:nvPr/>
        </p:nvSpPr>
        <p:spPr>
          <a:xfrm>
            <a:off x="668449" y="5163167"/>
            <a:ext cx="2211053" cy="757978"/>
          </a:xfrm>
          <a:prstGeom prst="snip2DiagRect">
            <a:avLst>
              <a:gd name="adj1" fmla="val 8657"/>
              <a:gd name="adj2" fmla="val 27147"/>
            </a:avLst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55228" y="2603816"/>
            <a:ext cx="1460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O‘pka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с двумя вырезанными противолежащими углами 30"/>
          <p:cNvSpPr/>
          <p:nvPr/>
        </p:nvSpPr>
        <p:spPr>
          <a:xfrm>
            <a:off x="4394346" y="1311870"/>
            <a:ext cx="7138185" cy="789887"/>
          </a:xfrm>
          <a:prstGeom prst="snip2DiagRect">
            <a:avLst>
              <a:gd name="adj1" fmla="val 8657"/>
              <a:gd name="adj2" fmla="val 2714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708246" y="1340397"/>
            <a:ext cx="6865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Qonni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kislorodga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to‘yintiradi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с двумя вырезанными противолежащими углами 32"/>
          <p:cNvSpPr/>
          <p:nvPr/>
        </p:nvSpPr>
        <p:spPr>
          <a:xfrm>
            <a:off x="4485156" y="2288681"/>
            <a:ext cx="7138185" cy="757978"/>
          </a:xfrm>
          <a:prstGeom prst="snip2DiagRect">
            <a:avLst>
              <a:gd name="adj1" fmla="val 8657"/>
              <a:gd name="adj2" fmla="val 2714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799056" y="2317208"/>
            <a:ext cx="4715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Hid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с двумя вырезанными противолежащими углами 34"/>
          <p:cNvSpPr/>
          <p:nvPr/>
        </p:nvSpPr>
        <p:spPr>
          <a:xfrm>
            <a:off x="4485156" y="3179595"/>
            <a:ext cx="7138185" cy="757978"/>
          </a:xfrm>
          <a:prstGeom prst="snip2DiagRect">
            <a:avLst>
              <a:gd name="adj1" fmla="val 8657"/>
              <a:gd name="adj2" fmla="val 2714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799056" y="3208122"/>
            <a:ext cx="4715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с двумя вырезанными противолежащими углами 36"/>
          <p:cNvSpPr/>
          <p:nvPr/>
        </p:nvSpPr>
        <p:spPr>
          <a:xfrm>
            <a:off x="4571680" y="4047518"/>
            <a:ext cx="7138185" cy="757978"/>
          </a:xfrm>
          <a:prstGeom prst="snip2DiagRect">
            <a:avLst>
              <a:gd name="adj1" fmla="val 8657"/>
              <a:gd name="adj2" fmla="val 2714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885580" y="4076045"/>
            <a:ext cx="4715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Eshitadi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с двумя вырезанными противолежащими углами 38"/>
          <p:cNvSpPr/>
          <p:nvPr/>
        </p:nvSpPr>
        <p:spPr>
          <a:xfrm>
            <a:off x="4571680" y="4935932"/>
            <a:ext cx="7138185" cy="1228856"/>
          </a:xfrm>
          <a:prstGeom prst="snip2DiagRect">
            <a:avLst>
              <a:gd name="adj1" fmla="val 8657"/>
              <a:gd name="adj2" fmla="val 2714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885580" y="4964459"/>
            <a:ext cx="6824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Tanadagi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qonning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aylanishini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ta’minlaydi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878" y="5218990"/>
            <a:ext cx="1460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3" idx="0"/>
            <a:endCxn id="33" idx="2"/>
          </p:cNvCxnSpPr>
          <p:nvPr/>
        </p:nvCxnSpPr>
        <p:spPr>
          <a:xfrm>
            <a:off x="2838733" y="2147935"/>
            <a:ext cx="1646423" cy="519735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879502" y="1663562"/>
            <a:ext cx="1514844" cy="1326717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879502" y="3846601"/>
            <a:ext cx="1646423" cy="519735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838732" y="4734516"/>
            <a:ext cx="1732948" cy="711338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879502" y="3432370"/>
            <a:ext cx="1605654" cy="2222837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9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15624</TotalTime>
  <Words>96</Words>
  <Application>Microsoft Office PowerPoint</Application>
  <PresentationFormat>Произвольный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1472</cp:revision>
  <dcterms:created xsi:type="dcterms:W3CDTF">2020-04-19T11:34:46Z</dcterms:created>
  <dcterms:modified xsi:type="dcterms:W3CDTF">2021-10-04T11:42:31Z</dcterms:modified>
</cp:coreProperties>
</file>