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05" r:id="rId4"/>
    <p:sldId id="679" r:id="rId5"/>
    <p:sldId id="712" r:id="rId6"/>
    <p:sldId id="698" r:id="rId7"/>
    <p:sldId id="707" r:id="rId8"/>
    <p:sldId id="708" r:id="rId9"/>
    <p:sldId id="710" r:id="rId10"/>
    <p:sldId id="700" r:id="rId11"/>
    <p:sldId id="711" r:id="rId12"/>
    <p:sldId id="714" r:id="rId13"/>
    <p:sldId id="715" r:id="rId14"/>
    <p:sldId id="716" r:id="rId15"/>
    <p:sldId id="529" r:id="rId16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FF"/>
    <a:srgbClr val="0807E3"/>
    <a:srgbClr val="FF99FF"/>
    <a:srgbClr val="006600"/>
    <a:srgbClr val="0000CC"/>
    <a:srgbClr val="CCFFFF"/>
    <a:srgbClr val="FFCC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137509" y="561872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229820" y="2086621"/>
            <a:ext cx="6299200" cy="2347679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4105" y="2612529"/>
            <a:ext cx="47115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Daftardagi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mashqlarni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1773977" cy="1367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6421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1773977" cy="1367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62969" y="1047077"/>
            <a:ext cx="14495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t="16105" r="40012" b="14551"/>
          <a:stretch/>
        </p:blipFill>
        <p:spPr bwMode="auto">
          <a:xfrm>
            <a:off x="1773977" y="604977"/>
            <a:ext cx="2736257" cy="566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716639" y="2621933"/>
            <a:ext cx="149592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gavda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6232480" y="1357666"/>
            <a:ext cx="761979" cy="1768681"/>
          </a:xfrm>
          <a:prstGeom prst="rightBrace">
            <a:avLst>
              <a:gd name="adj1" fmla="val 11470"/>
              <a:gd name="adj2" fmla="val 48614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96566" y="1265374"/>
            <a:ext cx="3848279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ismidagi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a’zolarning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4857632" y="3335255"/>
            <a:ext cx="6187213" cy="2819885"/>
          </a:xfrm>
          <a:prstGeom prst="cloudCallout">
            <a:avLst>
              <a:gd name="adj1" fmla="val 34934"/>
              <a:gd name="adj2" fmla="val 26218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61411" y="4240996"/>
            <a:ext cx="5860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3" grpId="0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326696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046343" y="90878"/>
            <a:ext cx="7451270" cy="2316148"/>
          </a:xfrm>
          <a:prstGeom prst="cloudCallout">
            <a:avLst>
              <a:gd name="adj1" fmla="val 52656"/>
              <a:gd name="adj2" fmla="val 96821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6544" y="521071"/>
            <a:ext cx="6461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ko‘rish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7938" r="23424" b="44997"/>
          <a:stretch/>
        </p:blipFill>
        <p:spPr bwMode="auto">
          <a:xfrm>
            <a:off x="523414" y="3073083"/>
            <a:ext cx="8015143" cy="2372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0627" y="3471379"/>
            <a:ext cx="1937982" cy="166155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37026" y="3471379"/>
            <a:ext cx="1937982" cy="166155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326696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046343" y="90878"/>
            <a:ext cx="8176484" cy="2316148"/>
          </a:xfrm>
          <a:prstGeom prst="cloudCallout">
            <a:avLst>
              <a:gd name="adj1" fmla="val 43142"/>
              <a:gd name="adj2" fmla="val 95643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72153" y="564077"/>
            <a:ext cx="6461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eshitish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7938" r="23424" b="44997"/>
          <a:stretch/>
        </p:blipFill>
        <p:spPr bwMode="auto">
          <a:xfrm>
            <a:off x="523414" y="3073083"/>
            <a:ext cx="8015143" cy="2372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0627" y="3471379"/>
            <a:ext cx="1937982" cy="166155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80106" y="3471379"/>
            <a:ext cx="1937982" cy="166155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326696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046343" y="90878"/>
            <a:ext cx="8176484" cy="2316148"/>
          </a:xfrm>
          <a:prstGeom prst="cloudCallout">
            <a:avLst>
              <a:gd name="adj1" fmla="val 43142"/>
              <a:gd name="adj2" fmla="val 95643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72153" y="564077"/>
            <a:ext cx="6461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hidlash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7938" r="23424" b="44997"/>
          <a:stretch/>
        </p:blipFill>
        <p:spPr bwMode="auto">
          <a:xfrm>
            <a:off x="523414" y="3073083"/>
            <a:ext cx="8015143" cy="2372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80106" y="3483282"/>
            <a:ext cx="1937982" cy="166155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3305" y="3483282"/>
            <a:ext cx="1937982" cy="166155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tanda-sog‘lom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8359" y="1178127"/>
            <a:ext cx="10379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Tanamizni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o‘rganamiz</a:t>
            </a:r>
            <a:endParaRPr lang="ru-RU" sz="48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6105" r="25421" b="14551"/>
          <a:stretch/>
        </p:blipFill>
        <p:spPr bwMode="auto">
          <a:xfrm>
            <a:off x="3035056" y="2098557"/>
            <a:ext cx="5085362" cy="4266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4" y="265906"/>
            <a:ext cx="5297374" cy="62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78217" y="3609298"/>
            <a:ext cx="494049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tanasi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qismlardan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39372" y="271376"/>
            <a:ext cx="1037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 qarang. So‘zlarni o‘qing. Ular tananing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qismlarini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ifodalashiga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diqqat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6105" r="25421" b="14551"/>
          <a:stretch/>
        </p:blipFill>
        <p:spPr bwMode="auto">
          <a:xfrm>
            <a:off x="452651" y="1471705"/>
            <a:ext cx="5643349" cy="4893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96970" y="1"/>
            <a:ext cx="1642402" cy="158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3" y="388036"/>
            <a:ext cx="11335409" cy="6195859"/>
          </a:xfrm>
          <a:prstGeom prst="roundRect">
            <a:avLst>
              <a:gd name="adj" fmla="val 587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21555" y="340670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qismlari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26857" y="1421267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t="16105" r="40012" b="14551"/>
          <a:stretch/>
        </p:blipFill>
        <p:spPr bwMode="auto">
          <a:xfrm>
            <a:off x="4194649" y="987001"/>
            <a:ext cx="2736257" cy="566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ая фигурная скобка 2"/>
          <p:cNvSpPr/>
          <p:nvPr/>
        </p:nvSpPr>
        <p:spPr>
          <a:xfrm>
            <a:off x="5885526" y="1195648"/>
            <a:ext cx="1133028" cy="1330188"/>
          </a:xfrm>
          <a:prstGeom prst="rightBrace">
            <a:avLst>
              <a:gd name="adj1" fmla="val 11470"/>
              <a:gd name="adj2" fmla="val 48614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фигурная скобка 31"/>
          <p:cNvSpPr/>
          <p:nvPr/>
        </p:nvSpPr>
        <p:spPr>
          <a:xfrm>
            <a:off x="5892219" y="2772450"/>
            <a:ext cx="1133028" cy="1330188"/>
          </a:xfrm>
          <a:prstGeom prst="rightBrace">
            <a:avLst>
              <a:gd name="adj1" fmla="val 11470"/>
              <a:gd name="adj2" fmla="val 48614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364293" y="2996123"/>
            <a:ext cx="1495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gavda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авая фигурная скобка 33"/>
          <p:cNvSpPr/>
          <p:nvPr/>
        </p:nvSpPr>
        <p:spPr>
          <a:xfrm>
            <a:off x="6231265" y="4572000"/>
            <a:ext cx="1133028" cy="1523211"/>
          </a:xfrm>
          <a:prstGeom prst="rightBrace">
            <a:avLst>
              <a:gd name="adj1" fmla="val 11470"/>
              <a:gd name="adj2" fmla="val 48614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55365" y="4996878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oyoq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 rot="637473" flipH="1">
            <a:off x="4076486" y="3350065"/>
            <a:ext cx="795764" cy="1059879"/>
          </a:xfrm>
          <a:prstGeom prst="rightBrace">
            <a:avLst>
              <a:gd name="adj1" fmla="val 11470"/>
              <a:gd name="adj2" fmla="val 48614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819589" y="3211614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o‘l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96970" y="1"/>
            <a:ext cx="1642402" cy="158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1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3" y="388036"/>
            <a:ext cx="11335409" cy="6195859"/>
          </a:xfrm>
          <a:prstGeom prst="roundRect">
            <a:avLst>
              <a:gd name="adj" fmla="val 587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03446" y="1323485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t="16105" r="40012" b="14551"/>
          <a:stretch/>
        </p:blipFill>
        <p:spPr bwMode="auto">
          <a:xfrm>
            <a:off x="1971795" y="866762"/>
            <a:ext cx="2736257" cy="566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ая фигурная скобка 2"/>
          <p:cNvSpPr/>
          <p:nvPr/>
        </p:nvSpPr>
        <p:spPr>
          <a:xfrm>
            <a:off x="3562115" y="1097866"/>
            <a:ext cx="1133028" cy="1330188"/>
          </a:xfrm>
          <a:prstGeom prst="rightBrace">
            <a:avLst>
              <a:gd name="adj1" fmla="val 11470"/>
              <a:gd name="adj2" fmla="val 48614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фигурная скобка 31"/>
          <p:cNvSpPr/>
          <p:nvPr/>
        </p:nvSpPr>
        <p:spPr>
          <a:xfrm>
            <a:off x="3568808" y="2674668"/>
            <a:ext cx="1133028" cy="1330188"/>
          </a:xfrm>
          <a:prstGeom prst="rightBrace">
            <a:avLst>
              <a:gd name="adj1" fmla="val 11470"/>
              <a:gd name="adj2" fmla="val 48614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40882" y="2898341"/>
            <a:ext cx="1495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gavda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авая фигурная скобка 33"/>
          <p:cNvSpPr/>
          <p:nvPr/>
        </p:nvSpPr>
        <p:spPr>
          <a:xfrm>
            <a:off x="3907854" y="4474218"/>
            <a:ext cx="1133028" cy="1523211"/>
          </a:xfrm>
          <a:prstGeom prst="rightBrace">
            <a:avLst>
              <a:gd name="adj1" fmla="val 11470"/>
              <a:gd name="adj2" fmla="val 48614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31954" y="4899096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oyoq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 rot="637473" flipH="1">
            <a:off x="1753075" y="3252283"/>
            <a:ext cx="795764" cy="1059879"/>
          </a:xfrm>
          <a:prstGeom prst="rightBrace">
            <a:avLst>
              <a:gd name="adj1" fmla="val 11470"/>
              <a:gd name="adj2" fmla="val 48614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96178" y="3113832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o‘l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96970" y="1"/>
            <a:ext cx="1642402" cy="158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4" y="265906"/>
            <a:ext cx="5297374" cy="62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578217" y="3636594"/>
            <a:ext cx="49404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Bosh,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gavda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qo‘l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oyoqlar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vazifalarni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bajaradi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555" y="340670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qismlari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0" y="64004"/>
            <a:ext cx="1642402" cy="158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t="16105" r="40012" b="14551"/>
          <a:stretch/>
        </p:blipFill>
        <p:spPr bwMode="auto">
          <a:xfrm flipH="1">
            <a:off x="3589340" y="869222"/>
            <a:ext cx="2866030" cy="5923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26412" y="339369"/>
            <a:ext cx="19918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soch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2293" y="692703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peshona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58672" y="1421566"/>
            <a:ext cx="199211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qosh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2672" y="666016"/>
            <a:ext cx="19857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78125" y="1387550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94" y="2130294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burun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2967" y="2112410"/>
            <a:ext cx="19857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iyak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67363" y="2838180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og‘iz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05406" y="2844018"/>
            <a:ext cx="19816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o‘yin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endCxn id="15" idx="3"/>
          </p:cNvCxnSpPr>
          <p:nvPr/>
        </p:nvCxnSpPr>
        <p:spPr>
          <a:xfrm flipH="1" flipV="1">
            <a:off x="3548396" y="1019959"/>
            <a:ext cx="1253557" cy="9078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259759" y="1676365"/>
            <a:ext cx="1421408" cy="5618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068691" y="2507297"/>
            <a:ext cx="1844488" cy="178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887038" y="2702257"/>
            <a:ext cx="2135317" cy="4680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4953092" y="1019959"/>
            <a:ext cx="255787" cy="4539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022355" y="1047255"/>
            <a:ext cx="1429939" cy="7282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208880" y="1724382"/>
            <a:ext cx="1449792" cy="2329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913179" y="2238233"/>
            <a:ext cx="1963115" cy="2690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953092" y="2466353"/>
            <a:ext cx="2126837" cy="7370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1220404"/>
            <a:ext cx="4170571" cy="52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7517750" y="3866432"/>
            <a:ext cx="37552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Tananing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bosh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qismida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0" y="64004"/>
            <a:ext cx="1642402" cy="158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t="16105" r="40012" b="14551"/>
          <a:stretch/>
        </p:blipFill>
        <p:spPr bwMode="auto">
          <a:xfrm flipH="1">
            <a:off x="3589340" y="869222"/>
            <a:ext cx="2866030" cy="5923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05406" y="3313268"/>
            <a:ext cx="19857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bel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9497" y="4226406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qorin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05406" y="2440347"/>
            <a:ext cx="19816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yelka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>
            <a:endCxn id="18" idx="3"/>
          </p:cNvCxnSpPr>
          <p:nvPr/>
        </p:nvCxnSpPr>
        <p:spPr>
          <a:xfrm flipH="1" flipV="1">
            <a:off x="2891130" y="3667211"/>
            <a:ext cx="1765870" cy="3042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0" idx="3"/>
          </p:cNvCxnSpPr>
          <p:nvPr/>
        </p:nvCxnSpPr>
        <p:spPr>
          <a:xfrm flipH="1" flipV="1">
            <a:off x="2887038" y="2794290"/>
            <a:ext cx="1769961" cy="99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891130" y="4021154"/>
            <a:ext cx="2131225" cy="6190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93" y="1065152"/>
            <a:ext cx="4170571" cy="52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7757876" y="3765772"/>
            <a:ext cx="37552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Tananing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gavda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qismida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0" y="64004"/>
            <a:ext cx="1642402" cy="158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05406" y="3313268"/>
            <a:ext cx="19857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bilak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9497" y="4226406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tirsak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05406" y="2440347"/>
            <a:ext cx="19816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kaft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2" t="17178" r="36634" b="18657"/>
          <a:stretch/>
        </p:blipFill>
        <p:spPr bwMode="auto">
          <a:xfrm>
            <a:off x="3634323" y="534577"/>
            <a:ext cx="4207592" cy="583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78" y="1065152"/>
            <a:ext cx="4170571" cy="52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7841915" y="3819355"/>
            <a:ext cx="37552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Tananing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qo‘l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qismida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9497" y="1596910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barmoq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891131" y="1950853"/>
            <a:ext cx="1065611" cy="73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8" idx="3"/>
          </p:cNvCxnSpPr>
          <p:nvPr/>
        </p:nvCxnSpPr>
        <p:spPr>
          <a:xfrm flipH="1">
            <a:off x="2891130" y="2440347"/>
            <a:ext cx="1366971" cy="12268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891132" y="2440347"/>
            <a:ext cx="1598981" cy="21610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891133" y="2115403"/>
            <a:ext cx="1175900" cy="6788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8801" y="3622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0" y="64004"/>
            <a:ext cx="1642402" cy="158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t="16105" r="40012" b="14551"/>
          <a:stretch/>
        </p:blipFill>
        <p:spPr bwMode="auto">
          <a:xfrm flipH="1">
            <a:off x="3589340" y="869222"/>
            <a:ext cx="2866030" cy="5923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74958" y="2461483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>
            <a:endCxn id="19" idx="3"/>
          </p:cNvCxnSpPr>
          <p:nvPr/>
        </p:nvCxnSpPr>
        <p:spPr>
          <a:xfrm flipH="1" flipV="1">
            <a:off x="2856591" y="2815426"/>
            <a:ext cx="1892831" cy="21652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93" y="1065152"/>
            <a:ext cx="4170571" cy="52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7757876" y="3765772"/>
            <a:ext cx="37552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Tananing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oyoq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qismida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2199" y="3251257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tizza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863832" y="3605203"/>
            <a:ext cx="1680872" cy="1580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95847" y="4027382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boldir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877482" y="4381327"/>
            <a:ext cx="1667222" cy="1323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88605" y="4798343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o‘piq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6737" y="5578808"/>
            <a:ext cx="19816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tovon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2863833" y="5960441"/>
            <a:ext cx="1680871" cy="3262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2829275" y="5111343"/>
            <a:ext cx="1483418" cy="971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22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15545</TotalTime>
  <Words>146</Words>
  <Application>Microsoft Office PowerPoint</Application>
  <PresentationFormat>Произвольный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1464</cp:revision>
  <dcterms:created xsi:type="dcterms:W3CDTF">2020-04-19T11:34:46Z</dcterms:created>
  <dcterms:modified xsi:type="dcterms:W3CDTF">2021-10-04T11:12:03Z</dcterms:modified>
</cp:coreProperties>
</file>