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705" r:id="rId4"/>
    <p:sldId id="679" r:id="rId5"/>
    <p:sldId id="712" r:id="rId6"/>
    <p:sldId id="698" r:id="rId7"/>
    <p:sldId id="707" r:id="rId8"/>
    <p:sldId id="708" r:id="rId9"/>
    <p:sldId id="710" r:id="rId10"/>
    <p:sldId id="700" r:id="rId11"/>
    <p:sldId id="711" r:id="rId12"/>
    <p:sldId id="714" r:id="rId13"/>
    <p:sldId id="715" r:id="rId14"/>
    <p:sldId id="716" r:id="rId15"/>
    <p:sldId id="529" r:id="rId16"/>
  </p:sldIdLst>
  <p:sldSz cx="12192000" cy="6858000"/>
  <p:notesSz cx="6858000" cy="9144000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FF00FF"/>
    <a:srgbClr val="0807E3"/>
    <a:srgbClr val="FF99FF"/>
    <a:srgbClr val="006600"/>
    <a:srgbClr val="0000CC"/>
    <a:srgbClr val="CCFFFF"/>
    <a:srgbClr val="FFCCFF"/>
    <a:srgbClr val="0033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385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8137509" y="561872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229820" y="2086621"/>
            <a:ext cx="6299200" cy="2347679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924105" y="2612529"/>
            <a:ext cx="471154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Daftardagi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mashqlarni</a:t>
            </a:r>
            <a:endParaRPr lang="en-US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31532"/>
            <a:ext cx="1773977" cy="136707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8519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96421"/>
            <a:ext cx="11335409" cy="6322620"/>
          </a:xfrm>
          <a:prstGeom prst="roundRect">
            <a:avLst>
              <a:gd name="adj" fmla="val 7385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31532"/>
            <a:ext cx="1773977" cy="136707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4762969" y="1047077"/>
            <a:ext cx="1449592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bosh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57" t="16105" r="40012" b="14551"/>
          <a:stretch/>
        </p:blipFill>
        <p:spPr bwMode="auto">
          <a:xfrm>
            <a:off x="1773977" y="604977"/>
            <a:ext cx="2736257" cy="56651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4716639" y="2621933"/>
            <a:ext cx="1495922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gavda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авая фигурная скобка 21"/>
          <p:cNvSpPr/>
          <p:nvPr/>
        </p:nvSpPr>
        <p:spPr>
          <a:xfrm>
            <a:off x="6232480" y="1357666"/>
            <a:ext cx="761979" cy="1768681"/>
          </a:xfrm>
          <a:prstGeom prst="rightBrace">
            <a:avLst>
              <a:gd name="adj1" fmla="val 11470"/>
              <a:gd name="adj2" fmla="val 48614"/>
            </a:avLst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7196566" y="1265374"/>
            <a:ext cx="3848279" cy="19389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ismidagi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a’zolarning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nomini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Выноска-облако 25"/>
          <p:cNvSpPr/>
          <p:nvPr/>
        </p:nvSpPr>
        <p:spPr>
          <a:xfrm>
            <a:off x="4857632" y="3335255"/>
            <a:ext cx="6187213" cy="2819885"/>
          </a:xfrm>
          <a:prstGeom prst="cloudCallout">
            <a:avLst>
              <a:gd name="adj1" fmla="val 34934"/>
              <a:gd name="adj2" fmla="val 26218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061411" y="4240996"/>
            <a:ext cx="58606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Topshiriqlarni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26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0" grpId="0" animBg="1"/>
      <p:bldP spid="22" grpId="0" animBg="1"/>
      <p:bldP spid="23" grpId="0" animBg="1"/>
      <p:bldP spid="26" grpId="0" animBg="1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8326696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046343" y="90878"/>
            <a:ext cx="7451270" cy="2316148"/>
          </a:xfrm>
          <a:prstGeom prst="cloudCallout">
            <a:avLst>
              <a:gd name="adj1" fmla="val 52656"/>
              <a:gd name="adj2" fmla="val 96821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6544" y="521071"/>
            <a:ext cx="646168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ko‘rish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xizmat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qiladi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5" t="27938" r="23424" b="44997"/>
          <a:stretch/>
        </p:blipFill>
        <p:spPr bwMode="auto">
          <a:xfrm>
            <a:off x="523414" y="3073083"/>
            <a:ext cx="8015143" cy="23727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750627" y="3471379"/>
            <a:ext cx="1937982" cy="1661556"/>
          </a:xfrm>
          <a:prstGeom prst="roundRect">
            <a:avLst/>
          </a:prstGeom>
          <a:solidFill>
            <a:srgbClr val="FFFF00"/>
          </a:solidFill>
          <a:ln w="571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237026" y="3471379"/>
            <a:ext cx="1937982" cy="1661556"/>
          </a:xfrm>
          <a:prstGeom prst="roundRect">
            <a:avLst/>
          </a:prstGeom>
          <a:solidFill>
            <a:srgbClr val="FFFF00"/>
          </a:solidFill>
          <a:ln w="571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136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8326696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046343" y="90878"/>
            <a:ext cx="8176484" cy="2316148"/>
          </a:xfrm>
          <a:prstGeom prst="cloudCallout">
            <a:avLst>
              <a:gd name="adj1" fmla="val 43142"/>
              <a:gd name="adj2" fmla="val 95643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872153" y="564077"/>
            <a:ext cx="646168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eshitish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xizmat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qiladi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5" t="27938" r="23424" b="44997"/>
          <a:stretch/>
        </p:blipFill>
        <p:spPr bwMode="auto">
          <a:xfrm>
            <a:off x="523414" y="3073083"/>
            <a:ext cx="8015143" cy="23727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750627" y="3471379"/>
            <a:ext cx="1937982" cy="1661556"/>
          </a:xfrm>
          <a:prstGeom prst="roundRect">
            <a:avLst/>
          </a:prstGeom>
          <a:solidFill>
            <a:srgbClr val="FFFF00"/>
          </a:solidFill>
          <a:ln w="571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480106" y="3471379"/>
            <a:ext cx="1937982" cy="1661556"/>
          </a:xfrm>
          <a:prstGeom prst="roundRect">
            <a:avLst/>
          </a:prstGeom>
          <a:solidFill>
            <a:srgbClr val="FFFF00"/>
          </a:solidFill>
          <a:ln w="571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282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8326696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046343" y="90878"/>
            <a:ext cx="8176484" cy="2316148"/>
          </a:xfrm>
          <a:prstGeom prst="cloudCallout">
            <a:avLst>
              <a:gd name="adj1" fmla="val 43142"/>
              <a:gd name="adj2" fmla="val 95643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872153" y="564077"/>
            <a:ext cx="646168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hidlash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xizmat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qiladi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5" t="27938" r="23424" b="44997"/>
          <a:stretch/>
        </p:blipFill>
        <p:spPr bwMode="auto">
          <a:xfrm>
            <a:off x="523414" y="3073083"/>
            <a:ext cx="8015143" cy="23727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480106" y="3483282"/>
            <a:ext cx="1937982" cy="1661556"/>
          </a:xfrm>
          <a:prstGeom prst="roundRect">
            <a:avLst/>
          </a:prstGeom>
          <a:solidFill>
            <a:srgbClr val="FFFF00"/>
          </a:solidFill>
          <a:ln w="571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223305" y="3483282"/>
            <a:ext cx="1937982" cy="1661556"/>
          </a:xfrm>
          <a:prstGeom prst="roundRect">
            <a:avLst/>
          </a:prstGeom>
          <a:solidFill>
            <a:srgbClr val="FFFF00"/>
          </a:solidFill>
          <a:ln w="571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547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438540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Sog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‘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tanda-sog‘lom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aql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07644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81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18359" y="1178127"/>
            <a:ext cx="103795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Tanamizni</a:t>
            </a:r>
            <a:r>
              <a:rPr lang="en-US" sz="4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o‘rganamiz</a:t>
            </a:r>
            <a:endParaRPr lang="ru-RU" sz="4800" i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1" t="16105" r="25421" b="14551"/>
          <a:stretch/>
        </p:blipFill>
        <p:spPr bwMode="auto">
          <a:xfrm>
            <a:off x="3035056" y="2098557"/>
            <a:ext cx="5085362" cy="42666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1744" y="265906"/>
            <a:ext cx="5297374" cy="629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578217" y="3609298"/>
            <a:ext cx="4940491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tanasi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qismlardan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iborat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39372" y="271376"/>
            <a:ext cx="103795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Rasmga qarang. So‘zlarni o‘qing. Ular tananing</a:t>
            </a:r>
          </a:p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qismlarini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ifodalashiga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diqqat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1" t="16105" r="25421" b="14551"/>
          <a:stretch/>
        </p:blipFill>
        <p:spPr bwMode="auto">
          <a:xfrm>
            <a:off x="452651" y="1471705"/>
            <a:ext cx="5643349" cy="48935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23016" r="54264" b="39881"/>
          <a:stretch/>
        </p:blipFill>
        <p:spPr bwMode="auto">
          <a:xfrm>
            <a:off x="96970" y="1"/>
            <a:ext cx="1642402" cy="15831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333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708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3" y="388036"/>
            <a:ext cx="11335409" cy="6195859"/>
          </a:xfrm>
          <a:prstGeom prst="roundRect">
            <a:avLst>
              <a:gd name="adj" fmla="val 587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521555" y="340670"/>
            <a:ext cx="40318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tana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qismlari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126857" y="1421267"/>
            <a:ext cx="12121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bosh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57" t="16105" r="40012" b="14551"/>
          <a:stretch/>
        </p:blipFill>
        <p:spPr bwMode="auto">
          <a:xfrm>
            <a:off x="4194649" y="987001"/>
            <a:ext cx="2736257" cy="56651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авая фигурная скобка 2"/>
          <p:cNvSpPr/>
          <p:nvPr/>
        </p:nvSpPr>
        <p:spPr>
          <a:xfrm>
            <a:off x="5885526" y="1195648"/>
            <a:ext cx="1133028" cy="1330188"/>
          </a:xfrm>
          <a:prstGeom prst="rightBrace">
            <a:avLst>
              <a:gd name="adj1" fmla="val 11470"/>
              <a:gd name="adj2" fmla="val 48614"/>
            </a:avLst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авая фигурная скобка 31"/>
          <p:cNvSpPr/>
          <p:nvPr/>
        </p:nvSpPr>
        <p:spPr>
          <a:xfrm>
            <a:off x="5892219" y="2772450"/>
            <a:ext cx="1133028" cy="1330188"/>
          </a:xfrm>
          <a:prstGeom prst="rightBrace">
            <a:avLst>
              <a:gd name="adj1" fmla="val 11470"/>
              <a:gd name="adj2" fmla="val 48614"/>
            </a:avLst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7364293" y="2996123"/>
            <a:ext cx="14959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gavda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авая фигурная скобка 33"/>
          <p:cNvSpPr/>
          <p:nvPr/>
        </p:nvSpPr>
        <p:spPr>
          <a:xfrm>
            <a:off x="6231265" y="4572000"/>
            <a:ext cx="1133028" cy="1523211"/>
          </a:xfrm>
          <a:prstGeom prst="rightBrace">
            <a:avLst>
              <a:gd name="adj1" fmla="val 11470"/>
              <a:gd name="adj2" fmla="val 48614"/>
            </a:avLst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7555365" y="4996878"/>
            <a:ext cx="12394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oyoq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авая фигурная скобка 35"/>
          <p:cNvSpPr/>
          <p:nvPr/>
        </p:nvSpPr>
        <p:spPr>
          <a:xfrm rot="637473" flipH="1">
            <a:off x="4076486" y="3350065"/>
            <a:ext cx="795764" cy="1059879"/>
          </a:xfrm>
          <a:prstGeom prst="rightBrace">
            <a:avLst>
              <a:gd name="adj1" fmla="val 11470"/>
              <a:gd name="adj2" fmla="val 48614"/>
            </a:avLst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2819589" y="3211614"/>
            <a:ext cx="10406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o‘l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23016" r="54264" b="39881"/>
          <a:stretch/>
        </p:blipFill>
        <p:spPr bwMode="auto">
          <a:xfrm>
            <a:off x="96970" y="1"/>
            <a:ext cx="1642402" cy="15831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013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" grpId="0" animBg="1"/>
      <p:bldP spid="32" grpId="0" animBg="1"/>
      <p:bldP spid="33" grpId="0"/>
      <p:bldP spid="34" grpId="0" animBg="1"/>
      <p:bldP spid="35" grpId="0"/>
      <p:bldP spid="36" grpId="0" animBg="1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708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3" y="388036"/>
            <a:ext cx="11335409" cy="6195859"/>
          </a:xfrm>
          <a:prstGeom prst="roundRect">
            <a:avLst>
              <a:gd name="adj" fmla="val 587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803446" y="1323485"/>
            <a:ext cx="12121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bosh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57" t="16105" r="40012" b="14551"/>
          <a:stretch/>
        </p:blipFill>
        <p:spPr bwMode="auto">
          <a:xfrm>
            <a:off x="1971795" y="866762"/>
            <a:ext cx="2736257" cy="56651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авая фигурная скобка 2"/>
          <p:cNvSpPr/>
          <p:nvPr/>
        </p:nvSpPr>
        <p:spPr>
          <a:xfrm>
            <a:off x="3562115" y="1097866"/>
            <a:ext cx="1133028" cy="1330188"/>
          </a:xfrm>
          <a:prstGeom prst="rightBrace">
            <a:avLst>
              <a:gd name="adj1" fmla="val 11470"/>
              <a:gd name="adj2" fmla="val 48614"/>
            </a:avLst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авая фигурная скобка 31"/>
          <p:cNvSpPr/>
          <p:nvPr/>
        </p:nvSpPr>
        <p:spPr>
          <a:xfrm>
            <a:off x="3568808" y="2674668"/>
            <a:ext cx="1133028" cy="1330188"/>
          </a:xfrm>
          <a:prstGeom prst="rightBrace">
            <a:avLst>
              <a:gd name="adj1" fmla="val 11470"/>
              <a:gd name="adj2" fmla="val 48614"/>
            </a:avLst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5040882" y="2898341"/>
            <a:ext cx="14959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gavda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авая фигурная скобка 33"/>
          <p:cNvSpPr/>
          <p:nvPr/>
        </p:nvSpPr>
        <p:spPr>
          <a:xfrm>
            <a:off x="3907854" y="4474218"/>
            <a:ext cx="1133028" cy="1523211"/>
          </a:xfrm>
          <a:prstGeom prst="rightBrace">
            <a:avLst>
              <a:gd name="adj1" fmla="val 11470"/>
              <a:gd name="adj2" fmla="val 48614"/>
            </a:avLst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5231954" y="4899096"/>
            <a:ext cx="12394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oyoq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авая фигурная скобка 35"/>
          <p:cNvSpPr/>
          <p:nvPr/>
        </p:nvSpPr>
        <p:spPr>
          <a:xfrm rot="637473" flipH="1">
            <a:off x="1753075" y="3252283"/>
            <a:ext cx="795764" cy="1059879"/>
          </a:xfrm>
          <a:prstGeom prst="rightBrace">
            <a:avLst>
              <a:gd name="adj1" fmla="val 11470"/>
              <a:gd name="adj2" fmla="val 48614"/>
            </a:avLst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496178" y="3113832"/>
            <a:ext cx="10406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o‘l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23016" r="54264" b="39881"/>
          <a:stretch/>
        </p:blipFill>
        <p:spPr bwMode="auto">
          <a:xfrm>
            <a:off x="96970" y="1"/>
            <a:ext cx="1642402" cy="15831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1744" y="265906"/>
            <a:ext cx="5297374" cy="629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6578217" y="3636594"/>
            <a:ext cx="4940491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Bosh,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gavda</a:t>
            </a: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qo‘l</a:t>
            </a: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oyoqlar</a:t>
            </a: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vazifalarni</a:t>
            </a: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bajaradi</a:t>
            </a: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21555" y="340670"/>
            <a:ext cx="40318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tana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qismlari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750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23016" r="54264" b="39881"/>
          <a:stretch/>
        </p:blipFill>
        <p:spPr bwMode="auto">
          <a:xfrm>
            <a:off x="0" y="64004"/>
            <a:ext cx="1642402" cy="15831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57" t="16105" r="40012" b="14551"/>
          <a:stretch/>
        </p:blipFill>
        <p:spPr bwMode="auto">
          <a:xfrm flipH="1">
            <a:off x="3589340" y="869222"/>
            <a:ext cx="2866030" cy="59239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026412" y="339369"/>
            <a:ext cx="1991886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soch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452293" y="692703"/>
            <a:ext cx="1981633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peshona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658672" y="1421566"/>
            <a:ext cx="1992118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qosh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562672" y="666016"/>
            <a:ext cx="1985724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78125" y="1387550"/>
            <a:ext cx="1981633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yuz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876294" y="2130294"/>
            <a:ext cx="1981633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burun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082967" y="2112410"/>
            <a:ext cx="1985724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iyak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067363" y="2838180"/>
            <a:ext cx="1981633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og‘iz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05406" y="2844018"/>
            <a:ext cx="1981632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o‘yin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>
            <a:endCxn id="15" idx="3"/>
          </p:cNvCxnSpPr>
          <p:nvPr/>
        </p:nvCxnSpPr>
        <p:spPr>
          <a:xfrm flipH="1" flipV="1">
            <a:off x="3548396" y="1019959"/>
            <a:ext cx="1253557" cy="90786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 flipV="1">
            <a:off x="3259759" y="1676365"/>
            <a:ext cx="1421408" cy="56186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 flipV="1">
            <a:off x="3068691" y="2507297"/>
            <a:ext cx="1844488" cy="1788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>
            <a:off x="2887038" y="2702257"/>
            <a:ext cx="2135317" cy="46809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 flipV="1">
            <a:off x="4953092" y="1019959"/>
            <a:ext cx="255787" cy="45393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V="1">
            <a:off x="5022355" y="1047255"/>
            <a:ext cx="1429939" cy="72825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V="1">
            <a:off x="5208880" y="1724382"/>
            <a:ext cx="1449792" cy="23291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4913179" y="2238233"/>
            <a:ext cx="1963115" cy="26906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4953092" y="2466353"/>
            <a:ext cx="2126837" cy="73706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5519" y="1220404"/>
            <a:ext cx="4170571" cy="5221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Прямоугольник 43"/>
          <p:cNvSpPr/>
          <p:nvPr/>
        </p:nvSpPr>
        <p:spPr>
          <a:xfrm>
            <a:off x="7517750" y="3866432"/>
            <a:ext cx="3755295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Tananing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bosh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qismida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nimalar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97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4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23016" r="54264" b="39881"/>
          <a:stretch/>
        </p:blipFill>
        <p:spPr bwMode="auto">
          <a:xfrm>
            <a:off x="0" y="64004"/>
            <a:ext cx="1642402" cy="15831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57" t="16105" r="40012" b="14551"/>
          <a:stretch/>
        </p:blipFill>
        <p:spPr bwMode="auto">
          <a:xfrm flipH="1">
            <a:off x="3589340" y="869222"/>
            <a:ext cx="2866030" cy="59239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905406" y="3313268"/>
            <a:ext cx="1985724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bel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09497" y="4226406"/>
            <a:ext cx="1981633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qorin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05406" y="2440347"/>
            <a:ext cx="1981632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yelka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 стрелкой 26"/>
          <p:cNvCxnSpPr>
            <a:endCxn id="18" idx="3"/>
          </p:cNvCxnSpPr>
          <p:nvPr/>
        </p:nvCxnSpPr>
        <p:spPr>
          <a:xfrm flipH="1" flipV="1">
            <a:off x="2891130" y="3667211"/>
            <a:ext cx="1765870" cy="3042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endCxn id="20" idx="3"/>
          </p:cNvCxnSpPr>
          <p:nvPr/>
        </p:nvCxnSpPr>
        <p:spPr>
          <a:xfrm flipH="1" flipV="1">
            <a:off x="2887038" y="2794290"/>
            <a:ext cx="1769961" cy="9903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H="1">
            <a:off x="2891130" y="4021154"/>
            <a:ext cx="2131225" cy="61908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293" y="1065152"/>
            <a:ext cx="4170571" cy="5221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Прямоугольник 43"/>
          <p:cNvSpPr/>
          <p:nvPr/>
        </p:nvSpPr>
        <p:spPr>
          <a:xfrm>
            <a:off x="7757876" y="3765772"/>
            <a:ext cx="3755295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Tananing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gavda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qismida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nimalar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06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23016" r="54264" b="39881"/>
          <a:stretch/>
        </p:blipFill>
        <p:spPr bwMode="auto">
          <a:xfrm>
            <a:off x="0" y="64004"/>
            <a:ext cx="1642402" cy="15831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905406" y="3313268"/>
            <a:ext cx="1985724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bilak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09497" y="4226406"/>
            <a:ext cx="1981633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tirsak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05406" y="2440347"/>
            <a:ext cx="1981632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kaft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42" t="17178" r="36634" b="18657"/>
          <a:stretch/>
        </p:blipFill>
        <p:spPr bwMode="auto">
          <a:xfrm>
            <a:off x="3634323" y="534577"/>
            <a:ext cx="4207592" cy="58327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4278" y="1065152"/>
            <a:ext cx="4170571" cy="5221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Прямоугольник 43"/>
          <p:cNvSpPr/>
          <p:nvPr/>
        </p:nvSpPr>
        <p:spPr>
          <a:xfrm>
            <a:off x="7841915" y="3819355"/>
            <a:ext cx="3755295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Tananing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qo‘l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qismida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nimalar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09497" y="1596910"/>
            <a:ext cx="1981633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barmoq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flipH="1">
            <a:off x="2891131" y="1950853"/>
            <a:ext cx="1065611" cy="734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endCxn id="18" idx="3"/>
          </p:cNvCxnSpPr>
          <p:nvPr/>
        </p:nvCxnSpPr>
        <p:spPr>
          <a:xfrm flipH="1">
            <a:off x="2891130" y="2440347"/>
            <a:ext cx="1366971" cy="122686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2891132" y="2440347"/>
            <a:ext cx="1598981" cy="216109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2891133" y="2115403"/>
            <a:ext cx="1175900" cy="67888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7412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38801" y="362265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23016" r="54264" b="39881"/>
          <a:stretch/>
        </p:blipFill>
        <p:spPr bwMode="auto">
          <a:xfrm>
            <a:off x="0" y="64004"/>
            <a:ext cx="1642402" cy="15831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57" t="16105" r="40012" b="14551"/>
          <a:stretch/>
        </p:blipFill>
        <p:spPr bwMode="auto">
          <a:xfrm flipH="1">
            <a:off x="3589340" y="869222"/>
            <a:ext cx="2866030" cy="59239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874958" y="2461483"/>
            <a:ext cx="1981633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son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1" name="Прямая со стрелкой 40"/>
          <p:cNvCxnSpPr>
            <a:endCxn id="19" idx="3"/>
          </p:cNvCxnSpPr>
          <p:nvPr/>
        </p:nvCxnSpPr>
        <p:spPr>
          <a:xfrm flipH="1" flipV="1">
            <a:off x="2856591" y="2815426"/>
            <a:ext cx="1892831" cy="216528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293" y="1065152"/>
            <a:ext cx="4170571" cy="5221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Прямоугольник 43"/>
          <p:cNvSpPr/>
          <p:nvPr/>
        </p:nvSpPr>
        <p:spPr>
          <a:xfrm>
            <a:off x="7757876" y="3765772"/>
            <a:ext cx="3755295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Tananing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oyoq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qismida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nimalar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82199" y="3251257"/>
            <a:ext cx="1981633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tizza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flipH="1" flipV="1">
            <a:off x="2863832" y="3605203"/>
            <a:ext cx="1680872" cy="158094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895847" y="4027382"/>
            <a:ext cx="1981633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boldir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 flipH="1" flipV="1">
            <a:off x="2877482" y="4381327"/>
            <a:ext cx="1667222" cy="132343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888605" y="4798343"/>
            <a:ext cx="1981633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o‘piq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916737" y="5578808"/>
            <a:ext cx="1981633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tovon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flipH="1" flipV="1">
            <a:off x="2863833" y="5960441"/>
            <a:ext cx="1680871" cy="32625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 flipV="1">
            <a:off x="2829275" y="5111343"/>
            <a:ext cx="1483418" cy="97128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5341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7" grpId="0" animBg="1"/>
      <p:bldP spid="22" grpId="0" animBg="1"/>
      <p:bldP spid="24" grpId="0" animBg="1"/>
      <p:bldP spid="2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15545</TotalTime>
  <Words>146</Words>
  <Application>Microsoft Office PowerPoint</Application>
  <PresentationFormat>Произвольный</PresentationFormat>
  <Paragraphs>53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1464</cp:revision>
  <dcterms:created xsi:type="dcterms:W3CDTF">2020-04-19T11:34:46Z</dcterms:created>
  <dcterms:modified xsi:type="dcterms:W3CDTF">2021-10-04T11:12:03Z</dcterms:modified>
</cp:coreProperties>
</file>