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79" r:id="rId4"/>
    <p:sldId id="698" r:id="rId5"/>
    <p:sldId id="700" r:id="rId6"/>
    <p:sldId id="696" r:id="rId7"/>
    <p:sldId id="701" r:id="rId8"/>
    <p:sldId id="702" r:id="rId9"/>
    <p:sldId id="703" r:id="rId10"/>
    <p:sldId id="529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807E3"/>
    <a:srgbClr val="000066"/>
    <a:srgbClr val="FF00FF"/>
    <a:srgbClr val="006600"/>
    <a:srgbClr val="0000CC"/>
    <a:srgbClr val="CCFFFF"/>
    <a:srgbClr val="FFCCFF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Bakteriya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mikroblar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15485" r="28778" b="4291"/>
          <a:stretch/>
        </p:blipFill>
        <p:spPr bwMode="auto">
          <a:xfrm>
            <a:off x="2292821" y="1283185"/>
            <a:ext cx="6359857" cy="4739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75212" y="2101755"/>
            <a:ext cx="5049672" cy="3105889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81580" y="2967207"/>
            <a:ext cx="4996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Mustahkamlash</a:t>
            </a:r>
            <a:endParaRPr lang="ru-RU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33961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4767" y="610317"/>
            <a:ext cx="8071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talaffuz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109256" y="36709"/>
            <a:ext cx="1405765" cy="1696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00490" y="1801507"/>
            <a:ext cx="2838735" cy="696034"/>
          </a:xfrm>
          <a:prstGeom prst="round2DiagRect">
            <a:avLst>
              <a:gd name="adj1" fmla="val 42157"/>
              <a:gd name="adj2" fmla="val 0"/>
            </a:avLst>
          </a:prstGeom>
          <a:ln w="38100">
            <a:solidFill>
              <a:srgbClr val="FF00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143531" y="2500737"/>
            <a:ext cx="2838735" cy="696034"/>
          </a:xfrm>
          <a:prstGeom prst="round2DiagRect">
            <a:avLst>
              <a:gd name="adj1" fmla="val 42157"/>
              <a:gd name="adj2" fmla="val 0"/>
            </a:avLst>
          </a:prstGeom>
          <a:ln w="38100">
            <a:solidFill>
              <a:srgbClr val="FF00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905998" y="3087082"/>
            <a:ext cx="2838735" cy="696034"/>
          </a:xfrm>
          <a:prstGeom prst="round2DiagRect">
            <a:avLst>
              <a:gd name="adj1" fmla="val 42157"/>
              <a:gd name="adj2" fmla="val 0"/>
            </a:avLst>
          </a:prstGeom>
          <a:ln w="38100">
            <a:solidFill>
              <a:srgbClr val="FF00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7878192" y="1601924"/>
            <a:ext cx="3008653" cy="696034"/>
          </a:xfrm>
          <a:prstGeom prst="round2DiagRect">
            <a:avLst>
              <a:gd name="adj1" fmla="val 42157"/>
              <a:gd name="adj2" fmla="val 0"/>
            </a:avLst>
          </a:prstGeom>
          <a:ln w="38100">
            <a:solidFill>
              <a:srgbClr val="FF00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00490" y="3575715"/>
            <a:ext cx="2838735" cy="696034"/>
          </a:xfrm>
          <a:prstGeom prst="round2DiagRect">
            <a:avLst>
              <a:gd name="adj1" fmla="val 42157"/>
              <a:gd name="adj2" fmla="val 0"/>
            </a:avLst>
          </a:prstGeom>
          <a:ln w="38100">
            <a:solidFill>
              <a:srgbClr val="FF00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8499940" y="3760709"/>
            <a:ext cx="2838735" cy="696034"/>
          </a:xfrm>
          <a:prstGeom prst="round2DiagRect">
            <a:avLst>
              <a:gd name="adj1" fmla="val 42157"/>
              <a:gd name="adj2" fmla="val 0"/>
            </a:avLst>
          </a:prstGeom>
          <a:ln w="38100">
            <a:solidFill>
              <a:srgbClr val="FF00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104088" y="4390947"/>
            <a:ext cx="2838735" cy="696034"/>
          </a:xfrm>
          <a:prstGeom prst="round2DiagRect">
            <a:avLst>
              <a:gd name="adj1" fmla="val 42157"/>
              <a:gd name="adj2" fmla="val 0"/>
            </a:avLst>
          </a:prstGeom>
          <a:ln w="38100">
            <a:solidFill>
              <a:srgbClr val="FF00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8448608" y="5783015"/>
            <a:ext cx="2838735" cy="696034"/>
          </a:xfrm>
          <a:prstGeom prst="round2DiagRect">
            <a:avLst>
              <a:gd name="adj1" fmla="val 42157"/>
              <a:gd name="adj2" fmla="val 0"/>
            </a:avLst>
          </a:prstGeom>
          <a:ln w="38100">
            <a:solidFill>
              <a:srgbClr val="FF00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15581" y="1774211"/>
            <a:ext cx="2543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mikroskop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89179" y="2486336"/>
            <a:ext cx="2294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bakteriya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43762" y="3114379"/>
            <a:ext cx="1800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19123" y="1601924"/>
            <a:ext cx="28504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Ogden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Nesh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97170" y="3600566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asir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14239" y="4390947"/>
            <a:ext cx="1754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muallif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019026" y="3785560"/>
            <a:ext cx="1867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vitamin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19024" y="5783015"/>
            <a:ext cx="146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biotin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5738116" y="5086981"/>
            <a:ext cx="2838735" cy="696034"/>
          </a:xfrm>
          <a:prstGeom prst="round2DiagRect">
            <a:avLst>
              <a:gd name="adj1" fmla="val 42157"/>
              <a:gd name="adj2" fmla="val 0"/>
            </a:avLst>
          </a:prstGeom>
          <a:ln w="38100">
            <a:solidFill>
              <a:srgbClr val="FF00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308532" y="5086981"/>
            <a:ext cx="1725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million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4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t="26667" r="16829" b="24378"/>
          <a:stretch/>
        </p:blipFill>
        <p:spPr bwMode="auto">
          <a:xfrm>
            <a:off x="599380" y="1349190"/>
            <a:ext cx="10889829" cy="47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9103" y="64004"/>
            <a:ext cx="1414855" cy="1494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6918" y="310418"/>
            <a:ext cx="84176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virusi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bilganlaringizni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8137509" y="561872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229820" y="2086621"/>
            <a:ext cx="6299200" cy="2347679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29820" y="2781290"/>
            <a:ext cx="64616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Rolik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namoyish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etiladi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8" t="14727" r="5299" b="24499"/>
          <a:stretch/>
        </p:blipFill>
        <p:spPr bwMode="auto">
          <a:xfrm>
            <a:off x="7312140" y="2113521"/>
            <a:ext cx="3821373" cy="416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t="30279" r="50187" b="24499"/>
          <a:stretch/>
        </p:blipFill>
        <p:spPr bwMode="auto">
          <a:xfrm>
            <a:off x="1678675" y="3437103"/>
            <a:ext cx="3671247" cy="310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998549" y="1966494"/>
            <a:ext cx="4815404" cy="1505793"/>
          </a:xfrm>
          <a:prstGeom prst="round2DiagRect">
            <a:avLst>
              <a:gd name="adj1" fmla="val 42157"/>
              <a:gd name="adj2" fmla="val 0"/>
            </a:avLst>
          </a:prstGeom>
          <a:ln w="38100">
            <a:solidFill>
              <a:srgbClr val="FF00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98549" y="2281090"/>
            <a:ext cx="4815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1. Bu </a:t>
            </a:r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0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yangilik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851182" y="1818845"/>
            <a:ext cx="1937989" cy="752896"/>
          </a:xfrm>
          <a:prstGeom prst="round2DiagRect">
            <a:avLst>
              <a:gd name="adj1" fmla="val 42157"/>
              <a:gd name="adj2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92322" y="331294"/>
            <a:ext cx="9717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virusi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vaksinasi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eshitganlaringizni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Nutqingizda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ma’lumotlar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9103" y="64004"/>
            <a:ext cx="1414855" cy="1494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8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8" t="14727" r="5299" b="24499"/>
          <a:stretch/>
        </p:blipFill>
        <p:spPr bwMode="auto">
          <a:xfrm>
            <a:off x="7312140" y="2113521"/>
            <a:ext cx="3821373" cy="416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t="30279" r="50187" b="24499"/>
          <a:stretch/>
        </p:blipFill>
        <p:spPr bwMode="auto">
          <a:xfrm>
            <a:off x="1678675" y="3437103"/>
            <a:ext cx="3671247" cy="310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851182" y="1818845"/>
            <a:ext cx="1937989" cy="752896"/>
          </a:xfrm>
          <a:prstGeom prst="round2DiagRect">
            <a:avLst>
              <a:gd name="adj1" fmla="val 42157"/>
              <a:gd name="adj2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92322" y="331294"/>
            <a:ext cx="9717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virusi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vaksinasi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eshitganlaringizni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Nutqingizda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ma’lumotlar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9103" y="64004"/>
            <a:ext cx="1414855" cy="1494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66530" y="2229354"/>
            <a:ext cx="4815404" cy="1505793"/>
          </a:xfrm>
          <a:prstGeom prst="round2DiagRect">
            <a:avLst>
              <a:gd name="adj1" fmla="val 42157"/>
              <a:gd name="adj2" fmla="val 0"/>
            </a:avLst>
          </a:prstGeom>
          <a:solidFill>
            <a:srgbClr val="FF99FF"/>
          </a:solidFill>
          <a:ln w="38100">
            <a:solidFill>
              <a:srgbClr val="FF00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62066" y="2353562"/>
            <a:ext cx="4798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qayerdan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eshit</a:t>
            </a:r>
            <a:r>
              <a:rPr lang="ru-RU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dingiz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o‘qidingiz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8" t="14727" r="5299" b="24499"/>
          <a:stretch/>
        </p:blipFill>
        <p:spPr bwMode="auto">
          <a:xfrm>
            <a:off x="7312140" y="2113521"/>
            <a:ext cx="3821373" cy="416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t="30279" r="50187" b="24499"/>
          <a:stretch/>
        </p:blipFill>
        <p:spPr bwMode="auto">
          <a:xfrm>
            <a:off x="1678675" y="3437103"/>
            <a:ext cx="3671247" cy="310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851182" y="1818845"/>
            <a:ext cx="1937989" cy="752896"/>
          </a:xfrm>
          <a:prstGeom prst="round2DiagRect">
            <a:avLst>
              <a:gd name="adj1" fmla="val 42157"/>
              <a:gd name="adj2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92322" y="331294"/>
            <a:ext cx="9717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virusi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vaksinasi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eshitganlaringizni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Nutqingizda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ma’lumotlar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9103" y="64004"/>
            <a:ext cx="1414855" cy="1494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106596" y="2224681"/>
            <a:ext cx="4815404" cy="1505793"/>
          </a:xfrm>
          <a:prstGeom prst="round2DiagRect">
            <a:avLst>
              <a:gd name="adj1" fmla="val 42157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06596" y="2428584"/>
            <a:ext cx="48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 U yangilikda nimalar deyilgan</a:t>
            </a:r>
            <a:r>
              <a:rPr lang="es-E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ES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8" t="14727" r="5299" b="24499"/>
          <a:stretch/>
        </p:blipFill>
        <p:spPr bwMode="auto">
          <a:xfrm>
            <a:off x="7312140" y="2113521"/>
            <a:ext cx="3821373" cy="416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t="30279" r="50187" b="24499"/>
          <a:stretch/>
        </p:blipFill>
        <p:spPr bwMode="auto">
          <a:xfrm>
            <a:off x="1678675" y="3437103"/>
            <a:ext cx="3671247" cy="310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851182" y="1818845"/>
            <a:ext cx="1937989" cy="752896"/>
          </a:xfrm>
          <a:prstGeom prst="round2DiagRect">
            <a:avLst>
              <a:gd name="adj1" fmla="val 42157"/>
              <a:gd name="adj2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92322" y="331294"/>
            <a:ext cx="9717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virusi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vaksinasi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eshitganlaringizni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Nutqingizda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ma’lumotlar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9103" y="64004"/>
            <a:ext cx="1414855" cy="1494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1082130" y="2107264"/>
            <a:ext cx="4815404" cy="1505793"/>
          </a:xfrm>
          <a:prstGeom prst="round2DiagRect">
            <a:avLst>
              <a:gd name="adj1" fmla="val 42157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02366" y="2257402"/>
            <a:ext cx="48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aloqador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joyi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bormi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15429</TotalTime>
  <Words>137</Words>
  <Application>Microsoft Office PowerPoint</Application>
  <PresentationFormat>Произвольный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1452</cp:revision>
  <dcterms:created xsi:type="dcterms:W3CDTF">2020-04-19T11:34:46Z</dcterms:created>
  <dcterms:modified xsi:type="dcterms:W3CDTF">2021-10-04T01:03:07Z</dcterms:modified>
</cp:coreProperties>
</file>