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679" r:id="rId4"/>
    <p:sldId id="698" r:id="rId5"/>
    <p:sldId id="700" r:id="rId6"/>
    <p:sldId id="696" r:id="rId7"/>
    <p:sldId id="701" r:id="rId8"/>
    <p:sldId id="702" r:id="rId9"/>
    <p:sldId id="703" r:id="rId10"/>
    <p:sldId id="529" r:id="rId11"/>
  </p:sldIdLst>
  <p:sldSz cx="12192000" cy="6858000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0807E3"/>
    <a:srgbClr val="000066"/>
    <a:srgbClr val="FF00FF"/>
    <a:srgbClr val="006600"/>
    <a:srgbClr val="0000CC"/>
    <a:srgbClr val="CCFFFF"/>
    <a:srgbClr val="FFCCFF"/>
    <a:srgbClr val="0033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Bakteriya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mikroblar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07644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9" t="15485" r="28778" b="4291"/>
          <a:stretch/>
        </p:blipFill>
        <p:spPr bwMode="auto">
          <a:xfrm>
            <a:off x="2292821" y="1283185"/>
            <a:ext cx="6359857" cy="47395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975212" y="2101755"/>
            <a:ext cx="5049672" cy="3105889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81580" y="2967207"/>
            <a:ext cx="49964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Mustahkamlash</a:t>
            </a:r>
            <a:endParaRPr lang="ru-RU" sz="48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708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4" y="33961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924767" y="610317"/>
            <a:ext cx="80714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talaffuz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109256" y="36709"/>
            <a:ext cx="1405765" cy="16965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600490" y="1801507"/>
            <a:ext cx="2838735" cy="696034"/>
          </a:xfrm>
          <a:prstGeom prst="round2DiagRect">
            <a:avLst>
              <a:gd name="adj1" fmla="val 42157"/>
              <a:gd name="adj2" fmla="val 0"/>
            </a:avLst>
          </a:prstGeom>
          <a:ln w="38100">
            <a:solidFill>
              <a:srgbClr val="FF00FF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3143531" y="2500737"/>
            <a:ext cx="2838735" cy="696034"/>
          </a:xfrm>
          <a:prstGeom prst="round2DiagRect">
            <a:avLst>
              <a:gd name="adj1" fmla="val 42157"/>
              <a:gd name="adj2" fmla="val 0"/>
            </a:avLst>
          </a:prstGeom>
          <a:ln w="38100">
            <a:solidFill>
              <a:srgbClr val="FF00FF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5905998" y="3087082"/>
            <a:ext cx="2838735" cy="696034"/>
          </a:xfrm>
          <a:prstGeom prst="round2DiagRect">
            <a:avLst>
              <a:gd name="adj1" fmla="val 42157"/>
              <a:gd name="adj2" fmla="val 0"/>
            </a:avLst>
          </a:prstGeom>
          <a:ln w="38100">
            <a:solidFill>
              <a:srgbClr val="FF00FF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7878192" y="1601924"/>
            <a:ext cx="3008653" cy="696034"/>
          </a:xfrm>
          <a:prstGeom prst="round2DiagRect">
            <a:avLst>
              <a:gd name="adj1" fmla="val 42157"/>
              <a:gd name="adj2" fmla="val 0"/>
            </a:avLst>
          </a:prstGeom>
          <a:ln w="38100">
            <a:solidFill>
              <a:srgbClr val="FF00FF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600490" y="3575715"/>
            <a:ext cx="2838735" cy="696034"/>
          </a:xfrm>
          <a:prstGeom prst="round2DiagRect">
            <a:avLst>
              <a:gd name="adj1" fmla="val 42157"/>
              <a:gd name="adj2" fmla="val 0"/>
            </a:avLst>
          </a:prstGeom>
          <a:ln w="38100">
            <a:solidFill>
              <a:srgbClr val="FF00FF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8499940" y="3760709"/>
            <a:ext cx="2838735" cy="696034"/>
          </a:xfrm>
          <a:prstGeom prst="round2DiagRect">
            <a:avLst>
              <a:gd name="adj1" fmla="val 42157"/>
              <a:gd name="adj2" fmla="val 0"/>
            </a:avLst>
          </a:prstGeom>
          <a:ln w="38100">
            <a:solidFill>
              <a:srgbClr val="FF00FF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3104088" y="4390947"/>
            <a:ext cx="2838735" cy="696034"/>
          </a:xfrm>
          <a:prstGeom prst="round2DiagRect">
            <a:avLst>
              <a:gd name="adj1" fmla="val 42157"/>
              <a:gd name="adj2" fmla="val 0"/>
            </a:avLst>
          </a:prstGeom>
          <a:ln w="38100">
            <a:solidFill>
              <a:srgbClr val="FF00FF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8448608" y="5783015"/>
            <a:ext cx="2838735" cy="696034"/>
          </a:xfrm>
          <a:prstGeom prst="round2DiagRect">
            <a:avLst>
              <a:gd name="adj1" fmla="val 42157"/>
              <a:gd name="adj2" fmla="val 0"/>
            </a:avLst>
          </a:prstGeom>
          <a:ln w="38100">
            <a:solidFill>
              <a:srgbClr val="FF00FF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15581" y="1774211"/>
            <a:ext cx="25430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mikroskop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489179" y="2486336"/>
            <a:ext cx="22942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bakteriya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443762" y="3114379"/>
            <a:ext cx="18008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mikrob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919123" y="1601924"/>
            <a:ext cx="28504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Ogden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Nesh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497170" y="3600566"/>
            <a:ext cx="10118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asir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814239" y="4390947"/>
            <a:ext cx="17540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muallif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019026" y="3785560"/>
            <a:ext cx="18678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vitamin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9019024" y="5783015"/>
            <a:ext cx="14686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biotin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с двумя скругленными противолежащими углами 28"/>
          <p:cNvSpPr/>
          <p:nvPr/>
        </p:nvSpPr>
        <p:spPr>
          <a:xfrm>
            <a:off x="5738116" y="5086981"/>
            <a:ext cx="2838735" cy="696034"/>
          </a:xfrm>
          <a:prstGeom prst="round2DiagRect">
            <a:avLst>
              <a:gd name="adj1" fmla="val 42157"/>
              <a:gd name="adj2" fmla="val 0"/>
            </a:avLst>
          </a:prstGeom>
          <a:ln w="38100">
            <a:solidFill>
              <a:srgbClr val="FF00FF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6308532" y="5086981"/>
            <a:ext cx="17251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million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13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004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7" t="26667" r="16829" b="24378"/>
          <a:stretch/>
        </p:blipFill>
        <p:spPr bwMode="auto">
          <a:xfrm>
            <a:off x="599380" y="1349190"/>
            <a:ext cx="10889829" cy="4792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59103" y="64004"/>
            <a:ext cx="1414855" cy="14940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46918" y="310418"/>
            <a:ext cx="841768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COVID-19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virusi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bilganlaringizni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97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8137509" y="561872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229820" y="2086621"/>
            <a:ext cx="6299200" cy="2347679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229820" y="2781290"/>
            <a:ext cx="646168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Rolik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namoyish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etiladi</a:t>
            </a:r>
            <a:endParaRPr lang="ru-RU" sz="4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519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58" t="14727" r="5299" b="24499"/>
          <a:stretch/>
        </p:blipFill>
        <p:spPr bwMode="auto">
          <a:xfrm>
            <a:off x="7312140" y="2113521"/>
            <a:ext cx="3821373" cy="4167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02" t="30279" r="50187" b="24499"/>
          <a:stretch/>
        </p:blipFill>
        <p:spPr bwMode="auto">
          <a:xfrm>
            <a:off x="1678675" y="3437103"/>
            <a:ext cx="3671247" cy="310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998549" y="1966494"/>
            <a:ext cx="4815404" cy="1505793"/>
          </a:xfrm>
          <a:prstGeom prst="round2DiagRect">
            <a:avLst>
              <a:gd name="adj1" fmla="val 42157"/>
              <a:gd name="adj2" fmla="val 0"/>
            </a:avLst>
          </a:prstGeom>
          <a:ln w="38100">
            <a:solidFill>
              <a:srgbClr val="FF00FF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998549" y="2281090"/>
            <a:ext cx="48154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1. Bu </a:t>
            </a:r>
            <a:r>
              <a:rPr lang="en-US" sz="40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40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yangilik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6851182" y="1818845"/>
            <a:ext cx="1937989" cy="752896"/>
          </a:xfrm>
          <a:prstGeom prst="round2DiagRect">
            <a:avLst>
              <a:gd name="adj1" fmla="val 42157"/>
              <a:gd name="adj2" fmla="val 0"/>
            </a:avLst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692322" y="331294"/>
            <a:ext cx="971720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COVID-19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virusi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vaksinasi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eshitganlaringizni</a:t>
            </a:r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Nutqingizda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ma’lumotlar</a:t>
            </a:r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59103" y="64004"/>
            <a:ext cx="1414855" cy="14940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688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58" t="14727" r="5299" b="24499"/>
          <a:stretch/>
        </p:blipFill>
        <p:spPr bwMode="auto">
          <a:xfrm>
            <a:off x="7312140" y="2113521"/>
            <a:ext cx="3821373" cy="4167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02" t="30279" r="50187" b="24499"/>
          <a:stretch/>
        </p:blipFill>
        <p:spPr bwMode="auto">
          <a:xfrm>
            <a:off x="1678675" y="3437103"/>
            <a:ext cx="3671247" cy="310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6851182" y="1818845"/>
            <a:ext cx="1937989" cy="752896"/>
          </a:xfrm>
          <a:prstGeom prst="round2DiagRect">
            <a:avLst>
              <a:gd name="adj1" fmla="val 42157"/>
              <a:gd name="adj2" fmla="val 0"/>
            </a:avLst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692322" y="331294"/>
            <a:ext cx="971720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COVID-19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virusi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vaksinasi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eshitganlaringizni</a:t>
            </a:r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Nutqingizda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ma’lumotlar</a:t>
            </a:r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59103" y="64004"/>
            <a:ext cx="1414855" cy="14940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766530" y="2229354"/>
            <a:ext cx="4815404" cy="1505793"/>
          </a:xfrm>
          <a:prstGeom prst="round2DiagRect">
            <a:avLst>
              <a:gd name="adj1" fmla="val 42157"/>
              <a:gd name="adj2" fmla="val 0"/>
            </a:avLst>
          </a:prstGeom>
          <a:solidFill>
            <a:srgbClr val="FF99FF"/>
          </a:solidFill>
          <a:ln w="38100">
            <a:solidFill>
              <a:srgbClr val="FF00FF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862066" y="2353562"/>
            <a:ext cx="47983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qayerdan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eshit</a:t>
            </a:r>
            <a:r>
              <a:rPr lang="ru-RU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dingiz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o‘qidingiz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81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58" t="14727" r="5299" b="24499"/>
          <a:stretch/>
        </p:blipFill>
        <p:spPr bwMode="auto">
          <a:xfrm>
            <a:off x="7312140" y="2113521"/>
            <a:ext cx="3821373" cy="4167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02" t="30279" r="50187" b="24499"/>
          <a:stretch/>
        </p:blipFill>
        <p:spPr bwMode="auto">
          <a:xfrm>
            <a:off x="1678675" y="3437103"/>
            <a:ext cx="3671247" cy="310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6851182" y="1818845"/>
            <a:ext cx="1937989" cy="752896"/>
          </a:xfrm>
          <a:prstGeom prst="round2DiagRect">
            <a:avLst>
              <a:gd name="adj1" fmla="val 42157"/>
              <a:gd name="adj2" fmla="val 0"/>
            </a:avLst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692322" y="331294"/>
            <a:ext cx="971720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COVID-19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virusi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vaksinasi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eshitganlaringizni</a:t>
            </a:r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Nutqingizda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ma’lumotlar</a:t>
            </a:r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59103" y="64004"/>
            <a:ext cx="1414855" cy="14940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1106596" y="2224681"/>
            <a:ext cx="4815404" cy="1505793"/>
          </a:xfrm>
          <a:prstGeom prst="round2DiagRect">
            <a:avLst>
              <a:gd name="adj1" fmla="val 42157"/>
              <a:gd name="adj2" fmla="val 0"/>
            </a:avLst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106596" y="2428584"/>
            <a:ext cx="48154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s-E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 U yangilikda nimalar deyilgan</a:t>
            </a:r>
            <a:r>
              <a:rPr lang="es-E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s-ES" sz="3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64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58" t="14727" r="5299" b="24499"/>
          <a:stretch/>
        </p:blipFill>
        <p:spPr bwMode="auto">
          <a:xfrm>
            <a:off x="7312140" y="2113521"/>
            <a:ext cx="3821373" cy="4167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02" t="30279" r="50187" b="24499"/>
          <a:stretch/>
        </p:blipFill>
        <p:spPr bwMode="auto">
          <a:xfrm>
            <a:off x="1678675" y="3437103"/>
            <a:ext cx="3671247" cy="310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6851182" y="1818845"/>
            <a:ext cx="1937989" cy="752896"/>
          </a:xfrm>
          <a:prstGeom prst="round2DiagRect">
            <a:avLst>
              <a:gd name="adj1" fmla="val 42157"/>
              <a:gd name="adj2" fmla="val 0"/>
            </a:avLst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692322" y="331294"/>
            <a:ext cx="971720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COVID-19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virusi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vaksinasi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eshitganlaringizni</a:t>
            </a:r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Nutqingizda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ma’lumotlar</a:t>
            </a:r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59103" y="64004"/>
            <a:ext cx="1414855" cy="14940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1082130" y="2107264"/>
            <a:ext cx="4815404" cy="1505793"/>
          </a:xfrm>
          <a:prstGeom prst="round2DiagRect">
            <a:avLst>
              <a:gd name="adj1" fmla="val 42157"/>
              <a:gd name="adj2" fmla="val 0"/>
            </a:avLst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202366" y="2257402"/>
            <a:ext cx="48154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Sizga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aloqador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joyi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bormi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21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15429</TotalTime>
  <Words>137</Words>
  <Application>Microsoft Office PowerPoint</Application>
  <PresentationFormat>Произвольный</PresentationFormat>
  <Paragraphs>30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1452</cp:revision>
  <dcterms:created xsi:type="dcterms:W3CDTF">2020-04-19T11:34:46Z</dcterms:created>
  <dcterms:modified xsi:type="dcterms:W3CDTF">2021-10-04T01:03:07Z</dcterms:modified>
</cp:coreProperties>
</file>