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79" r:id="rId4"/>
    <p:sldId id="701" r:id="rId5"/>
    <p:sldId id="697" r:id="rId6"/>
    <p:sldId id="698" r:id="rId7"/>
    <p:sldId id="699" r:id="rId8"/>
    <p:sldId id="696" r:id="rId9"/>
    <p:sldId id="700" r:id="rId10"/>
    <p:sldId id="529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6600"/>
    <a:srgbClr val="0000CC"/>
    <a:srgbClr val="0807E3"/>
    <a:srgbClr val="FFCCFF"/>
    <a:srgbClr val="FF00FF"/>
    <a:srgbClr val="CCFFFF"/>
    <a:srgbClr val="003300"/>
    <a:srgbClr val="66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Bakteriya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mikroblar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07644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71-dars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15485" r="28778" b="4291"/>
          <a:stretch/>
        </p:blipFill>
        <p:spPr bwMode="auto">
          <a:xfrm>
            <a:off x="2292821" y="1283185"/>
            <a:ext cx="6359857" cy="4739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75212" y="2101755"/>
            <a:ext cx="5049672" cy="3105889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81580" y="2720956"/>
            <a:ext cx="49964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Ozodalik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qoidalari</a:t>
            </a:r>
            <a:endParaRPr lang="ru-RU" sz="48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4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10448" r="27205" b="17724"/>
          <a:stretch/>
        </p:blipFill>
        <p:spPr bwMode="auto">
          <a:xfrm>
            <a:off x="1446662" y="336963"/>
            <a:ext cx="9009135" cy="606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54639" y="573206"/>
            <a:ext cx="4408227" cy="32481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4639" y="908548"/>
            <a:ext cx="42444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Mikroblardan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himoyalanish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qoidalar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3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4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64785" y="395782"/>
            <a:ext cx="9048466" cy="14131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4217" y="417220"/>
            <a:ext cx="8475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Mikroblardan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himoyalanish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qoidalar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35789" y="1954250"/>
            <a:ext cx="9048466" cy="980017"/>
          </a:xfrm>
          <a:prstGeom prst="roundRect">
            <a:avLst>
              <a:gd name="adj" fmla="val 4467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873461" y="1954251"/>
            <a:ext cx="1119112" cy="980017"/>
          </a:xfrm>
          <a:prstGeom prst="hexagon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667288" y="2036139"/>
            <a:ext cx="8475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Qo‘lingizni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doim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sovunlab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yuving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35789" y="3182548"/>
            <a:ext cx="9048466" cy="980017"/>
          </a:xfrm>
          <a:prstGeom prst="roundRect">
            <a:avLst>
              <a:gd name="adj" fmla="val 4467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873461" y="3182549"/>
            <a:ext cx="1119112" cy="980017"/>
          </a:xfrm>
          <a:prstGeom prst="hexagon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64785" y="3250374"/>
            <a:ext cx="8475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yuvib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35789" y="4356255"/>
            <a:ext cx="9048466" cy="980017"/>
          </a:xfrm>
          <a:prstGeom prst="roundRect">
            <a:avLst>
              <a:gd name="adj" fmla="val 4467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стиугольник 14"/>
          <p:cNvSpPr/>
          <p:nvPr/>
        </p:nvSpPr>
        <p:spPr>
          <a:xfrm>
            <a:off x="873461" y="4356256"/>
            <a:ext cx="1119112" cy="980017"/>
          </a:xfrm>
          <a:prstGeom prst="hexagon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992573" y="4438144"/>
            <a:ext cx="9320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Shaxsiy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gigiyena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qoidalariga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35789" y="5486971"/>
            <a:ext cx="9048466" cy="980017"/>
          </a:xfrm>
          <a:prstGeom prst="roundRect">
            <a:avLst>
              <a:gd name="adj" fmla="val 4467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873461" y="5486972"/>
            <a:ext cx="1119112" cy="980017"/>
          </a:xfrm>
          <a:prstGeom prst="hexagon">
            <a:avLst/>
          </a:prstGeom>
          <a:solidFill>
            <a:srgbClr val="FFCCFF"/>
          </a:solidFill>
          <a:ln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51629" y="5568860"/>
            <a:ext cx="9320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Bemor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niqobdan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9118" y="2042824"/>
            <a:ext cx="627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91830" y="3287836"/>
            <a:ext cx="627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6420" y="4471708"/>
            <a:ext cx="627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19126" y="5565378"/>
            <a:ext cx="6277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4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10448" r="27205" b="17724"/>
          <a:stretch/>
        </p:blipFill>
        <p:spPr bwMode="auto">
          <a:xfrm>
            <a:off x="1446662" y="336963"/>
            <a:ext cx="9009135" cy="606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54639" y="573206"/>
            <a:ext cx="4408227" cy="32481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22879" y="649236"/>
            <a:ext cx="42444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Qoidalarni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qog‘ozga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xonangizga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yopishtirib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1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4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35069" y="5186149"/>
            <a:ext cx="1977808" cy="10372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10448" r="27205" b="17724"/>
          <a:stretch/>
        </p:blipFill>
        <p:spPr bwMode="auto">
          <a:xfrm>
            <a:off x="1446662" y="336963"/>
            <a:ext cx="9009135" cy="606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554639" y="573206"/>
            <a:ext cx="4408227" cy="32481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622879" y="649236"/>
            <a:ext cx="42444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qoidani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sababdan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qilganingizni</a:t>
            </a:r>
            <a:endParaRPr lang="en-US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tushuntirib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97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137509" y="561872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2347679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26643" y="460154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qoidalarga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10261" r="16086" b="45058"/>
          <a:stretch/>
        </p:blipFill>
        <p:spPr bwMode="auto">
          <a:xfrm>
            <a:off x="769200" y="3180127"/>
            <a:ext cx="7368307" cy="2735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137509" y="561872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2347679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26643" y="460154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Rasmlarda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qoidalarga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amal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55836" r="16086" b="6589"/>
          <a:stretch/>
        </p:blipFill>
        <p:spPr bwMode="auto">
          <a:xfrm>
            <a:off x="418299" y="3180127"/>
            <a:ext cx="7758990" cy="242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8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8137509" y="561872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229820" y="2086621"/>
            <a:ext cx="6299200" cy="2347679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29820" y="2781290"/>
            <a:ext cx="64616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Rolik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namoyish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etiladi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1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15395</TotalTime>
  <Words>88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1448</cp:revision>
  <dcterms:created xsi:type="dcterms:W3CDTF">2020-04-19T11:34:46Z</dcterms:created>
  <dcterms:modified xsi:type="dcterms:W3CDTF">2021-09-28T10:51:43Z</dcterms:modified>
</cp:coreProperties>
</file>