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3" r:id="rId2"/>
    <p:sldId id="344" r:id="rId3"/>
    <p:sldId id="679" r:id="rId4"/>
    <p:sldId id="686" r:id="rId5"/>
    <p:sldId id="682" r:id="rId6"/>
    <p:sldId id="683" r:id="rId7"/>
    <p:sldId id="684" r:id="rId8"/>
    <p:sldId id="687" r:id="rId9"/>
    <p:sldId id="688" r:id="rId10"/>
    <p:sldId id="689" r:id="rId11"/>
    <p:sldId id="690" r:id="rId12"/>
    <p:sldId id="691" r:id="rId13"/>
    <p:sldId id="692" r:id="rId14"/>
    <p:sldId id="693" r:id="rId15"/>
    <p:sldId id="695" r:id="rId16"/>
    <p:sldId id="696" r:id="rId17"/>
    <p:sldId id="678" r:id="rId18"/>
    <p:sldId id="529" r:id="rId19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807E3"/>
    <a:srgbClr val="FF00FF"/>
    <a:srgbClr val="0000CC"/>
    <a:srgbClr val="006600"/>
    <a:srgbClr val="CCFFFF"/>
    <a:srgbClr val="FFCCFF"/>
    <a:srgbClr val="003300"/>
    <a:srgbClr val="66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11" autoAdjust="0"/>
    <p:restoredTop sz="94660"/>
  </p:normalViewPr>
  <p:slideViewPr>
    <p:cSldViewPr snapToGrid="0">
      <p:cViewPr>
        <p:scale>
          <a:sx n="70" d="100"/>
          <a:sy n="70" d="100"/>
        </p:scale>
        <p:origin x="-36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24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59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62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24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61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4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4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1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4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21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35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9936E-34BE-4A66-81A3-1AC8B3EE5DE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8F457-97B3-4F0B-96A7-0EBD3A914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2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4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19217" r="7904" b="10074"/>
          <a:stretch/>
        </p:blipFill>
        <p:spPr bwMode="auto">
          <a:xfrm>
            <a:off x="640330" y="709684"/>
            <a:ext cx="10931856" cy="5172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5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4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19217" r="8744" b="9515"/>
          <a:stretch/>
        </p:blipFill>
        <p:spPr bwMode="auto">
          <a:xfrm>
            <a:off x="627799" y="735290"/>
            <a:ext cx="10877266" cy="5213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0323973" y="5008728"/>
            <a:ext cx="988904" cy="109182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7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4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18470" r="6296" b="14925"/>
          <a:stretch/>
        </p:blipFill>
        <p:spPr bwMode="auto">
          <a:xfrm>
            <a:off x="593674" y="818869"/>
            <a:ext cx="11025608" cy="4967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3674" y="450376"/>
            <a:ext cx="6121025" cy="13238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9834" y="3294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i-FI" sz="3200" dirty="0"/>
              <a:t>Antibiotik tanada 3 kun davomida</a:t>
            </a:r>
          </a:p>
          <a:p>
            <a:pPr algn="just"/>
            <a:r>
              <a:rPr lang="en-US" sz="3200" dirty="0" err="1"/>
              <a:t>yashab</a:t>
            </a:r>
            <a:r>
              <a:rPr lang="en-US" sz="3200" dirty="0"/>
              <a:t>, </a:t>
            </a:r>
            <a:r>
              <a:rPr lang="en-US" sz="3200" dirty="0" err="1"/>
              <a:t>uni</a:t>
            </a:r>
            <a:r>
              <a:rPr lang="en-US" sz="3200" dirty="0"/>
              <a:t> </a:t>
            </a:r>
            <a:r>
              <a:rPr lang="en-US" sz="3200" dirty="0" err="1"/>
              <a:t>bakteriyalardan</a:t>
            </a:r>
            <a:r>
              <a:rPr lang="en-US" sz="3200" dirty="0"/>
              <a:t> </a:t>
            </a:r>
            <a:r>
              <a:rPr lang="en-US" sz="3200" dirty="0" err="1" smtClean="0"/>
              <a:t>toza-ladi</a:t>
            </a:r>
            <a:r>
              <a:rPr lang="en-US" sz="3200" dirty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016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4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8" t="21082" r="6296" b="7451"/>
          <a:stretch/>
        </p:blipFill>
        <p:spPr bwMode="auto">
          <a:xfrm>
            <a:off x="682386" y="708832"/>
            <a:ext cx="10827224" cy="5227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797835" y="5320575"/>
            <a:ext cx="988904" cy="109182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4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230485" y="1"/>
            <a:ext cx="1432442" cy="1512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Шестиугольник 2"/>
          <p:cNvSpPr/>
          <p:nvPr/>
        </p:nvSpPr>
        <p:spPr>
          <a:xfrm>
            <a:off x="1542197" y="1310185"/>
            <a:ext cx="9526139" cy="1446664"/>
          </a:xfrm>
          <a:prstGeom prst="hexagon">
            <a:avLst/>
          </a:prstGeom>
          <a:solidFill>
            <a:srgbClr val="FF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32263" y="1310185"/>
            <a:ext cx="1009934" cy="111911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1542197" y="2934274"/>
            <a:ext cx="9526139" cy="1446664"/>
          </a:xfrm>
          <a:prstGeom prst="hexagon">
            <a:avLst/>
          </a:prstGeom>
          <a:solidFill>
            <a:srgbClr val="FF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32263" y="3057106"/>
            <a:ext cx="1009934" cy="111911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/>
        </p:nvSpPr>
        <p:spPr>
          <a:xfrm>
            <a:off x="1533764" y="4626601"/>
            <a:ext cx="9526139" cy="1446664"/>
          </a:xfrm>
          <a:prstGeom prst="hexagon">
            <a:avLst/>
          </a:prstGeom>
          <a:solidFill>
            <a:srgbClr val="FF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3830" y="4804025"/>
            <a:ext cx="1009934" cy="111911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94943" y="1288596"/>
            <a:ext cx="87366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Nega Qutlixon va Tohir begonalarni </a:t>
            </a:r>
            <a:r>
              <a:rPr lang="es-E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haydab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yubordi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94944" y="4665943"/>
            <a:ext cx="87366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Yovuz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bakteriyalar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tomoqqa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qanday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qilib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o‘rnashib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oladi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894944" y="3248178"/>
            <a:ext cx="9610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Kasal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odam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nega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niqob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taqishi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kerak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61308" y="145424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</a:rPr>
              <a:t>1</a:t>
            </a:r>
            <a:endParaRPr lang="en-US" sz="4800" b="1" dirty="0">
              <a:solidFill>
                <a:srgbClr val="FF00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1308" y="3206726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</a:rPr>
              <a:t>2</a:t>
            </a:r>
            <a:endParaRPr lang="en-US" sz="4800" b="1" dirty="0">
              <a:solidFill>
                <a:srgbClr val="FF00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80171" y="492581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</a:rPr>
              <a:t>3</a:t>
            </a:r>
            <a:endParaRPr lang="en-US" sz="4800" b="1" dirty="0">
              <a:solidFill>
                <a:srgbClr val="FF00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89966" y="334108"/>
            <a:ext cx="5557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Savollarga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javob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bering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4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19247" r="34690" b="4394"/>
          <a:stretch/>
        </p:blipFill>
        <p:spPr bwMode="auto">
          <a:xfrm>
            <a:off x="230485" y="1"/>
            <a:ext cx="1432442" cy="1512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Шестиугольник 2"/>
          <p:cNvSpPr/>
          <p:nvPr/>
        </p:nvSpPr>
        <p:spPr>
          <a:xfrm>
            <a:off x="1542197" y="1310185"/>
            <a:ext cx="9526139" cy="1446664"/>
          </a:xfrm>
          <a:prstGeom prst="hexagon">
            <a:avLst/>
          </a:prstGeom>
          <a:solidFill>
            <a:srgbClr val="FF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32263" y="1310185"/>
            <a:ext cx="1009934" cy="111911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1542197" y="2934274"/>
            <a:ext cx="9526139" cy="1446664"/>
          </a:xfrm>
          <a:prstGeom prst="hexagon">
            <a:avLst/>
          </a:prstGeom>
          <a:solidFill>
            <a:srgbClr val="FF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32263" y="3057106"/>
            <a:ext cx="1009934" cy="111911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/>
        </p:nvSpPr>
        <p:spPr>
          <a:xfrm>
            <a:off x="1533764" y="4626601"/>
            <a:ext cx="9526139" cy="1446664"/>
          </a:xfrm>
          <a:prstGeom prst="hexagon">
            <a:avLst/>
          </a:prstGeom>
          <a:solidFill>
            <a:srgbClr val="FFFF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3830" y="4804025"/>
            <a:ext cx="1009934" cy="111911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94944" y="1329540"/>
            <a:ext cx="8695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Angina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kasalini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qanday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aniqlash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mumkin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94944" y="4911607"/>
            <a:ext cx="84026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Qatiqning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qanday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foydasi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bor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894944" y="3043458"/>
            <a:ext cx="8707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Nega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Tohir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Qutlixon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nobud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bo‘ldi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61308" y="145424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</a:rPr>
              <a:t>4</a:t>
            </a:r>
            <a:endParaRPr lang="en-US" sz="4800" b="1" dirty="0">
              <a:solidFill>
                <a:srgbClr val="FF00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1308" y="3206726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</a:rPr>
              <a:t>5</a:t>
            </a:r>
            <a:endParaRPr lang="en-US" sz="4800" b="1" dirty="0">
              <a:solidFill>
                <a:srgbClr val="FF00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80171" y="492581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</a:rPr>
              <a:t>6</a:t>
            </a:r>
            <a:endParaRPr lang="en-US" sz="4800" b="1" dirty="0">
              <a:solidFill>
                <a:srgbClr val="FF00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89966" y="334108"/>
            <a:ext cx="5557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Savollarga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javob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bering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299" y="296421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ชุดเครื่องแบบของนักเรียนชั้นประถมศึกษา การ์ตูนผู้หญิง, ตัวการ์ตูน,  สวมเครื่องแบบ, สวมเครื่องแบบของโรงเรียนภาพ PNG และ PSD สำหรับดาวน์โหลดฟรี |  โปสเตอร์ภาพ, เด็ก, การเรียนรู้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2384" r="26148" b="3027"/>
          <a:stretch/>
        </p:blipFill>
        <p:spPr bwMode="auto">
          <a:xfrm>
            <a:off x="7663544" y="587233"/>
            <a:ext cx="3589532" cy="5740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489127" y="296420"/>
            <a:ext cx="6299200" cy="3688726"/>
          </a:xfrm>
          <a:prstGeom prst="cloudCallout">
            <a:avLst>
              <a:gd name="adj1" fmla="val 53022"/>
              <a:gd name="adj2" fmla="val 40254"/>
            </a:avLst>
          </a:prstGeom>
          <a:ln w="28575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02519" y="1171287"/>
            <a:ext cx="64616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Hikoyaga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mos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chiroyli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sarlavha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toping.</a:t>
            </a:r>
            <a:endParaRPr lang="ru-RU" sz="4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82887" y="324718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59768" r="14513" b="18657"/>
          <a:stretch/>
        </p:blipFill>
        <p:spPr bwMode="auto">
          <a:xfrm>
            <a:off x="812821" y="1789266"/>
            <a:ext cx="10708188" cy="188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4" t="28386" r="11427" b="9688"/>
          <a:stretch/>
        </p:blipFill>
        <p:spPr bwMode="auto">
          <a:xfrm>
            <a:off x="-108286" y="-31532"/>
            <a:ext cx="1978694" cy="15248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70407" y="276919"/>
            <a:ext cx="9593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Qaysi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so‘zlar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to‘g‘ri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yozilgan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Daftaringizga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ko‘chirib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yozing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351128" y="1742186"/>
            <a:ext cx="3057098" cy="112284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8403726" y="1728538"/>
            <a:ext cx="3057098" cy="112284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557565" y="2716609"/>
            <a:ext cx="3057098" cy="112284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23662" y="4326010"/>
            <a:ext cx="99719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Ba’zi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so‘zlar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aytilganidek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yozilmaydi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Bunday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so‘zlarni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mavzular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davomida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o‘rganib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yodda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saqlab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borishingiz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kerak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4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 animBg="1"/>
      <p:bldP spid="32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299" y="296421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ชุดเครื่องแบบของนักเรียนชั้นประถมศึกษา การ์ตูนผู้หญิง, ตัวการ์ตูน,  สวมเครื่องแบบ, สวมเครื่องแบบของโรงเรียนภาพ PNG และ PSD สำหรับดาวน์โหลดฟรี |  โปสเตอร์ภาพ, เด็ก, การเรียนรู้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2384" r="26148" b="3027"/>
          <a:stretch/>
        </p:blipFill>
        <p:spPr bwMode="auto">
          <a:xfrm>
            <a:off x="7663544" y="587233"/>
            <a:ext cx="3589532" cy="5740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Школа колокольчик: Колокольчик с ручкой &amp;quot;Здравствуй школа&amp;quot; (1935796) -  Купить по цене от 160.72 руб. - wow-cool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486">
            <a:off x="991267" y="3368965"/>
            <a:ext cx="2263059" cy="226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489127" y="296420"/>
            <a:ext cx="6299200" cy="3688726"/>
          </a:xfrm>
          <a:prstGeom prst="cloudCallout">
            <a:avLst>
              <a:gd name="adj1" fmla="val 53022"/>
              <a:gd name="adj2" fmla="val 40254"/>
            </a:avLst>
          </a:prstGeom>
          <a:ln w="28575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89127" y="1171287"/>
            <a:ext cx="64616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Bugungi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dars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oila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a’zolaringiz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suhbatlashing</a:t>
            </a:r>
            <a:endParaRPr lang="ru-RU" sz="40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5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65183" y="438540"/>
            <a:ext cx="96954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sz="4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bo‘lim</a:t>
            </a:r>
            <a:r>
              <a:rPr lang="en-US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Bakteriya</a:t>
            </a:r>
            <a:r>
              <a:rPr 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mikroblar</a:t>
            </a:r>
            <a:endParaRPr lang="ru-RU" sz="4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OTABEK\Desktop\расм 2-синф\photo_2021-08-16_16-46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624" y="3696324"/>
            <a:ext cx="2282493" cy="27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06345" y="5207644"/>
            <a:ext cx="29830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70-dars</a:t>
            </a:r>
            <a:endParaRPr lang="en-US" sz="44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92072" y="5207644"/>
            <a:ext cx="2169994" cy="57900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23583" y="4981476"/>
            <a:ext cx="84330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Ushbu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voqealar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tanasi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degan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olamda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yuz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beradi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...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Иллюстрация микробов. мультяшные вирусы. плохие микроорганизмы для детей.  разные отвратительные бактерии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5"/>
          <a:stretch/>
        </p:blipFill>
        <p:spPr bwMode="auto">
          <a:xfrm>
            <a:off x="2599898" y="1570481"/>
            <a:ext cx="5962650" cy="3546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85528" y="4121667"/>
            <a:ext cx="3109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davomi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4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5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11520" r="9905" b="16025"/>
          <a:stretch/>
        </p:blipFill>
        <p:spPr bwMode="auto">
          <a:xfrm>
            <a:off x="600857" y="705301"/>
            <a:ext cx="10644138" cy="5300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1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4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5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20523" r="9587" b="18657"/>
          <a:stretch/>
        </p:blipFill>
        <p:spPr bwMode="auto">
          <a:xfrm>
            <a:off x="494238" y="887104"/>
            <a:ext cx="11203521" cy="4694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482686" y="655093"/>
            <a:ext cx="5160481" cy="13374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99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5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18657" r="8533" b="13433"/>
          <a:stretch/>
        </p:blipFill>
        <p:spPr bwMode="auto">
          <a:xfrm>
            <a:off x="544792" y="818867"/>
            <a:ext cx="11211825" cy="517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570794" y="5158851"/>
            <a:ext cx="3072373" cy="10645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07021" y="641445"/>
            <a:ext cx="3236146" cy="7096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9367" y="818867"/>
            <a:ext cx="3236146" cy="5049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5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16418" r="7169" b="11409"/>
          <a:stretch/>
        </p:blipFill>
        <p:spPr bwMode="auto">
          <a:xfrm>
            <a:off x="681270" y="661523"/>
            <a:ext cx="10842647" cy="538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8566" y="452673"/>
            <a:ext cx="6223640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800" dirty="0"/>
              <a:t>Kasal odam niqob taqmasa, </a:t>
            </a:r>
            <a:r>
              <a:rPr lang="es-ES" sz="2800" dirty="0" smtClean="0"/>
              <a:t>yo‘talganida</a:t>
            </a:r>
            <a:r>
              <a:rPr lang="ru-RU" sz="2800" dirty="0" smtClean="0"/>
              <a:t> </a:t>
            </a:r>
            <a:r>
              <a:rPr lang="en-US" sz="2800" dirty="0" err="1" smtClean="0"/>
              <a:t>uning</a:t>
            </a:r>
            <a:r>
              <a:rPr lang="en-US" sz="2800" dirty="0" smtClean="0"/>
              <a:t> </a:t>
            </a:r>
            <a:r>
              <a:rPr lang="en-US" sz="2800" dirty="0" err="1"/>
              <a:t>og‘zidan</a:t>
            </a:r>
            <a:r>
              <a:rPr lang="en-US" sz="2800" dirty="0"/>
              <a:t> </a:t>
            </a:r>
            <a:r>
              <a:rPr lang="en-US" sz="2800" dirty="0" err="1"/>
              <a:t>mayda</a:t>
            </a:r>
            <a:r>
              <a:rPr lang="en-US" sz="2800" dirty="0"/>
              <a:t> </a:t>
            </a:r>
            <a:r>
              <a:rPr lang="en-US" sz="2800" dirty="0" err="1" smtClean="0"/>
              <a:t>zarralar</a:t>
            </a:r>
            <a:r>
              <a:rPr lang="ru-RU" sz="2800" dirty="0" smtClean="0"/>
              <a:t> </a:t>
            </a:r>
            <a:r>
              <a:rPr lang="en-US" sz="2800" dirty="0" err="1" smtClean="0"/>
              <a:t>otilib</a:t>
            </a:r>
            <a:r>
              <a:rPr lang="en-US" sz="2800" dirty="0" smtClean="0"/>
              <a:t> chi</a:t>
            </a:r>
            <a:r>
              <a:rPr lang="ru-RU" sz="2800" dirty="0" smtClean="0"/>
              <a:t>-</a:t>
            </a:r>
            <a:r>
              <a:rPr lang="en-US" sz="2800" dirty="0" err="1" smtClean="0"/>
              <a:t>qadi</a:t>
            </a:r>
            <a:r>
              <a:rPr lang="en-US" sz="2800" dirty="0"/>
              <a:t>. </a:t>
            </a:r>
            <a:r>
              <a:rPr lang="en-US" sz="2800" dirty="0" err="1"/>
              <a:t>Yovuz</a:t>
            </a:r>
            <a:r>
              <a:rPr lang="en-US" sz="2800" dirty="0"/>
              <a:t> </a:t>
            </a:r>
            <a:r>
              <a:rPr lang="en-US" sz="2800" dirty="0" err="1"/>
              <a:t>bakteriyalar</a:t>
            </a:r>
            <a:r>
              <a:rPr lang="en-US" sz="2800" dirty="0"/>
              <a:t> </a:t>
            </a:r>
            <a:r>
              <a:rPr lang="en-US" sz="2800" dirty="0" err="1" smtClean="0"/>
              <a:t>esa</a:t>
            </a:r>
            <a:r>
              <a:rPr lang="ru-RU" sz="2800" dirty="0" smtClean="0"/>
              <a:t> </a:t>
            </a:r>
            <a:r>
              <a:rPr lang="es-ES" sz="2800" dirty="0" smtClean="0"/>
              <a:t>ularga </a:t>
            </a:r>
            <a:r>
              <a:rPr lang="es-ES" sz="2800" dirty="0"/>
              <a:t>minib oladi. Ular shu yo‘l </a:t>
            </a:r>
            <a:r>
              <a:rPr lang="es-ES" sz="2800" dirty="0" smtClean="0"/>
              <a:t>bilan</a:t>
            </a:r>
            <a:r>
              <a:rPr lang="ru-RU" sz="2800" dirty="0" smtClean="0"/>
              <a:t> </a:t>
            </a:r>
            <a:r>
              <a:rPr lang="en-US" sz="2800" dirty="0" err="1" smtClean="0"/>
              <a:t>tanamizga</a:t>
            </a:r>
            <a:r>
              <a:rPr lang="en-US" sz="2800" dirty="0" smtClean="0"/>
              <a:t> </a:t>
            </a:r>
            <a:r>
              <a:rPr lang="en-US" sz="2800" dirty="0" err="1"/>
              <a:t>kirib</a:t>
            </a:r>
            <a:r>
              <a:rPr lang="en-US" sz="2800" dirty="0"/>
              <a:t> </a:t>
            </a:r>
            <a:r>
              <a:rPr lang="en-US" sz="2800" dirty="0" err="1"/>
              <a:t>olishlari</a:t>
            </a:r>
            <a:r>
              <a:rPr lang="en-US" sz="2800" dirty="0"/>
              <a:t> </a:t>
            </a:r>
            <a:r>
              <a:rPr lang="en-US" sz="2800" dirty="0" err="1" smtClean="0"/>
              <a:t>mumkin</a:t>
            </a:r>
            <a:r>
              <a:rPr lang="en-US" sz="2800" dirty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043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4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19590" r="7275" b="11409"/>
          <a:stretch/>
        </p:blipFill>
        <p:spPr bwMode="auto">
          <a:xfrm>
            <a:off x="574921" y="698085"/>
            <a:ext cx="11047683" cy="5225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0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4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5943" r="6297" b="10331"/>
          <a:stretch/>
        </p:blipFill>
        <p:spPr bwMode="auto">
          <a:xfrm>
            <a:off x="663077" y="627798"/>
            <a:ext cx="10813576" cy="5393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351127" y="5199797"/>
            <a:ext cx="818866" cy="8348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9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4" y="284777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5069" y="5186149"/>
            <a:ext cx="1977808" cy="1037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15859" r="8009" b="7451"/>
          <a:stretch/>
        </p:blipFill>
        <p:spPr bwMode="auto">
          <a:xfrm>
            <a:off x="640330" y="434905"/>
            <a:ext cx="10849971" cy="5610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640330" y="417416"/>
            <a:ext cx="1433015" cy="8348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ee3acec4367c044ff6b425eee53a5104b7b1b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15366</TotalTime>
  <Words>156</Words>
  <Application>Microsoft Office PowerPoint</Application>
  <PresentationFormat>Произвольный</PresentationFormat>
  <Paragraphs>27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OTABEK</cp:lastModifiedBy>
  <cp:revision>1444</cp:revision>
  <dcterms:created xsi:type="dcterms:W3CDTF">2020-04-19T11:34:46Z</dcterms:created>
  <dcterms:modified xsi:type="dcterms:W3CDTF">2021-09-28T10:39:19Z</dcterms:modified>
</cp:coreProperties>
</file>