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82" r:id="rId4"/>
    <p:sldId id="683" r:id="rId5"/>
    <p:sldId id="684" r:id="rId6"/>
    <p:sldId id="677" r:id="rId7"/>
    <p:sldId id="678" r:id="rId8"/>
    <p:sldId id="680" r:id="rId9"/>
    <p:sldId id="676" r:id="rId10"/>
    <p:sldId id="685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00FF"/>
    <a:srgbClr val="0000CC"/>
    <a:srgbClr val="006600"/>
    <a:srgbClr val="CCFFFF"/>
    <a:srgbClr val="FFCCFF"/>
    <a:srgbClr val="003300"/>
    <a:srgbClr val="6633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28.09.2021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3" y="260712"/>
            <a:ext cx="11335409" cy="6195859"/>
          </a:xfrm>
          <a:prstGeom prst="roundRect">
            <a:avLst/>
          </a:prstGeom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60634" y="182712"/>
            <a:ext cx="91530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Bo‘sh o‘rinlarni to‘ldiring. Chunki, ammo, </a:t>
            </a:r>
            <a:r>
              <a:rPr lang="pl-PL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so‘zlaridan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08286" y="-31532"/>
            <a:ext cx="1978694" cy="15248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7294977" y="2458105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772370" y="1787586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41647" y="1678675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0090126" y="2266710"/>
            <a:ext cx="503558" cy="888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67858" y="2148558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043198" y="3025645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893426" y="3324309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73289" y="1381491"/>
            <a:ext cx="10831773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yeyishdan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yuvish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3288" y="2607637"/>
            <a:ext cx="10831773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Atrofda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ko‘zimiz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olmaymiz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3287" y="3837705"/>
            <a:ext cx="10831773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unday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73285" y="5056761"/>
            <a:ext cx="10831773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yurgan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tanasida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joylarni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3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23583" y="4981476"/>
            <a:ext cx="84330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voqealar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olamda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Иллюстрация микробов. мультяшные вирусы. плохие микроорганизмы для детей.  разные отвратительные бактерии.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5"/>
          <a:stretch/>
        </p:blipFill>
        <p:spPr bwMode="auto">
          <a:xfrm>
            <a:off x="2599898" y="1570481"/>
            <a:ext cx="5962650" cy="3546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45720" y="428867"/>
            <a:ext cx="950055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Tug‘ilganimizdan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o‘tiboq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tanamizga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Shu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vaqtdan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	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tanamizga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tanamizning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qismlarida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yashashi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Yana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milklarimizda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tishlarimiz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terimizda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ba’zilari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sochlarimizda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boshimizda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Hatto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qovoqlarimizda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yashovchi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57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64691" y="448552"/>
            <a:ext cx="966261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Oshqozonimiz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yo‘g‘on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ingichka</a:t>
            </a:r>
            <a:endParaRPr lang="en-US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chaklarimiz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boy joy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hisobla-nadi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Tanamizdagi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ko‘plab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yashashimiz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keraklidir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ichagingiz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ovqatni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hazm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vitaminlarni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qatnashadi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vitamini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sog‘lom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Biotin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ujayralarning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o‘sishiga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34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15152" y="339369"/>
            <a:ext cx="95005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 t="38246" r="62672" b="16978"/>
          <a:stretch/>
        </p:blipFill>
        <p:spPr bwMode="auto">
          <a:xfrm>
            <a:off x="650005" y="1228289"/>
            <a:ext cx="3266902" cy="4408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1" t="38246" r="41473" b="16978"/>
          <a:stretch/>
        </p:blipFill>
        <p:spPr bwMode="auto">
          <a:xfrm flipH="1">
            <a:off x="8502104" y="1048818"/>
            <a:ext cx="3015489" cy="4408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07728" y="1391654"/>
            <a:ext cx="46943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Hmm!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o‘xshaydi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Vaqti-vaqti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tanamizga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xavfli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qadam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ranjida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turishadi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31084" y="5109431"/>
            <a:ext cx="2647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davomi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00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30485" y="1"/>
            <a:ext cx="1432442" cy="15125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Шестиугольник 2"/>
          <p:cNvSpPr/>
          <p:nvPr/>
        </p:nvSpPr>
        <p:spPr>
          <a:xfrm>
            <a:off x="1542197" y="1310185"/>
            <a:ext cx="9526139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32263" y="131018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1542197" y="2634018"/>
            <a:ext cx="9526139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32263" y="2634018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>
            <a:off x="1533764" y="3985145"/>
            <a:ext cx="9526139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23830" y="3985145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>
            <a:off x="1514901" y="5361520"/>
            <a:ext cx="9526139" cy="1119116"/>
          </a:xfrm>
          <a:prstGeom prst="hexagon">
            <a:avLst/>
          </a:prstGeom>
          <a:solidFill>
            <a:srgbClr val="FFFF00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04967" y="5361520"/>
            <a:ext cx="1009934" cy="1119116"/>
          </a:xfrm>
          <a:prstGeom prst="ellipse">
            <a:avLst/>
          </a:prstGeom>
          <a:solidFill>
            <a:srgbClr val="FFFF00"/>
          </a:solidFill>
          <a:ln w="38100">
            <a:solidFill>
              <a:srgbClr val="0066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894943" y="1520612"/>
            <a:ext cx="4918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56094" y="3849560"/>
            <a:ext cx="92740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tanamizga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yo‘llar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kirishi</a:t>
            </a:r>
            <a: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894944" y="2497030"/>
            <a:ext cx="96101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qayerlarda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9407" y="5235235"/>
            <a:ext cx="9241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a’zolarimizda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yashashi</a:t>
            </a:r>
            <a:r>
              <a:rPr lang="ru-RU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61308" y="14542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1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61308" y="2783638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2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0171" y="410693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3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66523" y="5453603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FF"/>
                </a:solidFill>
              </a:rPr>
              <a:t>4</a:t>
            </a:r>
            <a:endParaRPr lang="en-US" sz="4800" b="1" dirty="0">
              <a:solidFill>
                <a:srgbClr val="FF00FF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9966" y="334108"/>
            <a:ext cx="5557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9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83386" y="307739"/>
            <a:ext cx="95837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gaplarning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isbotlang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Gaplardagi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mazmuniga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qilayotganini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tushun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tirishga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urinib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43007" r="54521" b="30821"/>
          <a:stretch/>
        </p:blipFill>
        <p:spPr bwMode="auto">
          <a:xfrm>
            <a:off x="-109183" y="45179"/>
            <a:ext cx="2115402" cy="13229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322339" y="3068063"/>
            <a:ext cx="6892121" cy="1501055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322339" y="4722128"/>
            <a:ext cx="6892121" cy="1774205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816454" y="3151901"/>
            <a:ext cx="2497540" cy="611660"/>
          </a:xfrm>
          <a:prstGeom prst="roundRect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830102" y="3804505"/>
            <a:ext cx="2497540" cy="611660"/>
          </a:xfrm>
          <a:prstGeom prst="round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222828" y="3152420"/>
            <a:ext cx="1722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007526" y="3787169"/>
            <a:ext cx="2115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816451" y="4810026"/>
            <a:ext cx="2497540" cy="611660"/>
          </a:xfrm>
          <a:prstGeom prst="roundRect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830099" y="5462630"/>
            <a:ext cx="2497540" cy="611660"/>
          </a:xfrm>
          <a:prstGeom prst="round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222825" y="4810545"/>
            <a:ext cx="1722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007523" y="5445294"/>
            <a:ext cx="2115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37819" y="3187004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Pul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mikroblarni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tashiy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2339" y="4682407"/>
            <a:ext cx="67161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mikroskopsiz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uzoqda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400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1" t="43007" r="54521" b="30821"/>
          <a:stretch/>
        </p:blipFill>
        <p:spPr bwMode="auto">
          <a:xfrm>
            <a:off x="-109184" y="45179"/>
            <a:ext cx="2468247" cy="15436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216955" y="1469908"/>
            <a:ext cx="6892121" cy="1501055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216955" y="3123973"/>
            <a:ext cx="6892121" cy="1774205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11070" y="1553746"/>
            <a:ext cx="2497540" cy="611660"/>
          </a:xfrm>
          <a:prstGeom prst="roundRect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724718" y="2206350"/>
            <a:ext cx="2497540" cy="611660"/>
          </a:xfrm>
          <a:prstGeom prst="round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9117444" y="1554265"/>
            <a:ext cx="1722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02142" y="2189014"/>
            <a:ext cx="2115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711067" y="3211871"/>
            <a:ext cx="2497540" cy="611660"/>
          </a:xfrm>
          <a:prstGeom prst="roundRect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724715" y="3864475"/>
            <a:ext cx="2497540" cy="611660"/>
          </a:xfrm>
          <a:prstGeom prst="round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117441" y="3212390"/>
            <a:ext cx="1722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902139" y="3847139"/>
            <a:ext cx="2115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32435" y="1588849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ichaklarimizda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yashaydi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26139" y="3329916"/>
            <a:ext cx="6716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vitamini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suyaklar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10878" y="4963340"/>
            <a:ext cx="6892121" cy="1501055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704993" y="5047178"/>
            <a:ext cx="2497540" cy="611660"/>
          </a:xfrm>
          <a:prstGeom prst="roundRect">
            <a:avLst/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8718641" y="5699782"/>
            <a:ext cx="2497540" cy="611660"/>
          </a:xfrm>
          <a:prstGeom prst="roundRect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9111367" y="5047697"/>
            <a:ext cx="1722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896065" y="5682446"/>
            <a:ext cx="2115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265470" y="5123225"/>
            <a:ext cx="68314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84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4" grpId="0"/>
      <p:bldP spid="5" grpId="0"/>
      <p:bldP spid="32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3" y="26071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60634" y="182712"/>
            <a:ext cx="91530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Bo‘sh o‘rinlarni to‘ldiring. Chunki, ammo, </a:t>
            </a:r>
            <a:r>
              <a:rPr lang="pl-PL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so‘zlaridan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08286" y="-31532"/>
            <a:ext cx="1978694" cy="15248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7294977" y="2458105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8772370" y="1787586"/>
            <a:ext cx="1477393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641647" y="1678675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0090126" y="2266710"/>
            <a:ext cx="503558" cy="888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67858" y="2148558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7043198" y="3025645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893426" y="3324309"/>
            <a:ext cx="503558" cy="588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73289" y="1381491"/>
            <a:ext cx="10831773" cy="1077218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Mevalarni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yeyishdan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yuvish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3288" y="2607637"/>
            <a:ext cx="10831773" cy="1077218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Atrofda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 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ko‘zimiz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olmaymiz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3287" y="3837705"/>
            <a:ext cx="10831773" cy="1077218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zararli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unday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73285" y="5056761"/>
            <a:ext cx="10831773" cy="1077218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yurgan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tanasida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bakteriyalar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kir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joylarni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5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3" grpId="0" animBg="1"/>
      <p:bldP spid="3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15330</TotalTime>
  <Words>312</Words>
  <Application>Microsoft Office PowerPoint</Application>
  <PresentationFormat>Произвольный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1439</cp:revision>
  <dcterms:created xsi:type="dcterms:W3CDTF">2020-04-19T11:34:46Z</dcterms:created>
  <dcterms:modified xsi:type="dcterms:W3CDTF">2021-09-28T11:04:24Z</dcterms:modified>
</cp:coreProperties>
</file>