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70" r:id="rId4"/>
    <p:sldId id="679" r:id="rId5"/>
    <p:sldId id="677" r:id="rId6"/>
    <p:sldId id="678" r:id="rId7"/>
    <p:sldId id="676" r:id="rId8"/>
    <p:sldId id="529" r:id="rId9"/>
  </p:sldIdLst>
  <p:sldSz cx="12192000" cy="6858000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00FF"/>
    <a:srgbClr val="000066"/>
    <a:srgbClr val="003300"/>
    <a:srgbClr val="663300"/>
    <a:srgbClr val="CCFFFF"/>
    <a:srgbClr val="FFCCFF"/>
    <a:srgbClr val="0807E3"/>
    <a:srgbClr val="00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Bakteriya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mikroblar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Иллюстрация микробов. мультяшные вирусы. плохие микроорганизмы для детей.  разные отвратительные бактерии. | Премиум вектор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65"/>
          <a:stretch/>
        </p:blipFill>
        <p:spPr bwMode="auto">
          <a:xfrm>
            <a:off x="1760867" y="1869743"/>
            <a:ext cx="5962650" cy="35464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15152" y="284777"/>
            <a:ext cx="95005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Ertak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qahramonlari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tanishing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1" t="38246" r="19128" b="16978"/>
          <a:stretch/>
        </p:blipFill>
        <p:spPr bwMode="auto">
          <a:xfrm>
            <a:off x="650005" y="1815153"/>
            <a:ext cx="10891990" cy="4408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0" y="-126953"/>
            <a:ext cx="1892434" cy="20237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512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15152" y="284777"/>
            <a:ext cx="95005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Ertak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qahramonlari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tanishing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0" y="-126953"/>
            <a:ext cx="1892434" cy="20237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013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230485" y="1"/>
            <a:ext cx="1432442" cy="15125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Шестиугольник 2"/>
          <p:cNvSpPr/>
          <p:nvPr/>
        </p:nvSpPr>
        <p:spPr>
          <a:xfrm>
            <a:off x="1542197" y="1310185"/>
            <a:ext cx="10221506" cy="1119116"/>
          </a:xfrm>
          <a:prstGeom prst="hexagon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32263" y="1310185"/>
            <a:ext cx="1009934" cy="1119116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/>
          <p:cNvSpPr/>
          <p:nvPr/>
        </p:nvSpPr>
        <p:spPr>
          <a:xfrm>
            <a:off x="1542197" y="2634018"/>
            <a:ext cx="10221506" cy="1119116"/>
          </a:xfrm>
          <a:prstGeom prst="hexagon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32263" y="2634018"/>
            <a:ext cx="1009934" cy="1119116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естиугольник 15"/>
          <p:cNvSpPr/>
          <p:nvPr/>
        </p:nvSpPr>
        <p:spPr>
          <a:xfrm>
            <a:off x="1533764" y="3985145"/>
            <a:ext cx="10221506" cy="1119116"/>
          </a:xfrm>
          <a:prstGeom prst="hexagon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23830" y="3985145"/>
            <a:ext cx="1009934" cy="1119116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естиугольник 17"/>
          <p:cNvSpPr/>
          <p:nvPr/>
        </p:nvSpPr>
        <p:spPr>
          <a:xfrm>
            <a:off x="1514901" y="5361520"/>
            <a:ext cx="10221506" cy="1119116"/>
          </a:xfrm>
          <a:prstGeom prst="hexagon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04967" y="5361520"/>
            <a:ext cx="1009934" cy="1119116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17519" y="1520612"/>
            <a:ext cx="95596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Tohir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Qutlixon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vazifani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bajarishadi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69742" y="4190760"/>
            <a:ext cx="77132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Yomontoyning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yomonligi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99407" y="2783638"/>
            <a:ext cx="949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Qutlixon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bosh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kiyim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kiyib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yuradi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649279" y="5494547"/>
            <a:ext cx="100081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Yovuzvoy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bizga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zarar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keltirishi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61308" y="145424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</a:rPr>
              <a:t>1</a:t>
            </a:r>
            <a:endParaRPr lang="en-US" sz="4800" b="1" dirty="0">
              <a:solidFill>
                <a:srgbClr val="FF00FF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61308" y="2783638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</a:rPr>
              <a:t>2</a:t>
            </a:r>
            <a:endParaRPr lang="en-US" sz="4800" b="1" dirty="0">
              <a:solidFill>
                <a:srgbClr val="FF00FF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80171" y="410693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</a:rPr>
              <a:t>3</a:t>
            </a:r>
            <a:endParaRPr lang="en-US" sz="4800" b="1" dirty="0">
              <a:solidFill>
                <a:srgbClr val="FF00FF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66523" y="545360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</a:rPr>
              <a:t>4</a:t>
            </a:r>
            <a:endParaRPr lang="en-US" sz="4800" b="1" dirty="0">
              <a:solidFill>
                <a:srgbClr val="FF00FF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89966" y="402348"/>
            <a:ext cx="55579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59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2593075" y="296420"/>
            <a:ext cx="5195252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59859" y="1014711"/>
            <a:ext cx="646168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bosh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harf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2273" y="587233"/>
            <a:ext cx="1091821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66547" y="3449929"/>
            <a:ext cx="1091821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98880" y="3794986"/>
            <a:ext cx="1091821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696506" y="3889610"/>
            <a:ext cx="1091821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40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04963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351962" y="305544"/>
            <a:ext cx="91530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Ismlarini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13043" y="1678675"/>
            <a:ext cx="1477393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08286" y="-31532"/>
            <a:ext cx="1978694" cy="15248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4115049" y="1057111"/>
            <a:ext cx="1477393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294977" y="2458105"/>
            <a:ext cx="1477393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772370" y="1787586"/>
            <a:ext cx="1477393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641647" y="1678675"/>
            <a:ext cx="503558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0090126" y="2266710"/>
            <a:ext cx="503558" cy="8886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667858" y="2148558"/>
            <a:ext cx="503558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043198" y="3025645"/>
            <a:ext cx="503558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933898" y="1680399"/>
            <a:ext cx="14421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Tohir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545901" y="1695547"/>
            <a:ext cx="22178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Qutlixon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342838" y="1409828"/>
            <a:ext cx="22178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Yomontoy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513061" y="1502227"/>
            <a:ext cx="28456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Boyqashqa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893426" y="3324309"/>
            <a:ext cx="503558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1" t="38246" r="19128" b="16978"/>
          <a:stretch/>
        </p:blipFill>
        <p:spPr bwMode="auto">
          <a:xfrm>
            <a:off x="1039501" y="2336327"/>
            <a:ext cx="10112989" cy="4092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553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15241</TotalTime>
  <Words>89</Words>
  <Application>Microsoft Office PowerPoint</Application>
  <PresentationFormat>Произвольный</PresentationFormat>
  <Paragraphs>29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1430</cp:revision>
  <dcterms:created xsi:type="dcterms:W3CDTF">2020-04-19T11:34:46Z</dcterms:created>
  <dcterms:modified xsi:type="dcterms:W3CDTF">2021-09-27T12:03:13Z</dcterms:modified>
</cp:coreProperties>
</file>