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70" r:id="rId4"/>
    <p:sldId id="679" r:id="rId5"/>
    <p:sldId id="677" r:id="rId6"/>
    <p:sldId id="678" r:id="rId7"/>
    <p:sldId id="676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00066"/>
    <a:srgbClr val="003300"/>
    <a:srgbClr val="663300"/>
    <a:srgbClr val="CCFFFF"/>
    <a:srgbClr val="FFCCFF"/>
    <a:srgbClr val="0807E3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Иллюстрация микробов. мультяшные вирусы. плохие микроорганизмы для детей.  разные отвратительные бактерии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/>
          <a:stretch/>
        </p:blipFill>
        <p:spPr bwMode="auto">
          <a:xfrm>
            <a:off x="1760867" y="1869743"/>
            <a:ext cx="5962650" cy="354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5152" y="284777"/>
            <a:ext cx="9500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tanishing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38246" r="19128" b="16978"/>
          <a:stretch/>
        </p:blipFill>
        <p:spPr bwMode="auto">
          <a:xfrm>
            <a:off x="650005" y="1815153"/>
            <a:ext cx="10891990" cy="44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0" y="-126953"/>
            <a:ext cx="1892434" cy="202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5152" y="284777"/>
            <a:ext cx="9500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tanishing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0" y="-126953"/>
            <a:ext cx="1892434" cy="202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30485" y="1"/>
            <a:ext cx="1432442" cy="151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1542197" y="1310185"/>
            <a:ext cx="10221506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2263" y="1310185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1542197" y="2634018"/>
            <a:ext cx="10221506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2263" y="2634018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1533764" y="3985145"/>
            <a:ext cx="10221506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3830" y="3985145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1514901" y="5361520"/>
            <a:ext cx="10221506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4967" y="5361520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7519" y="1520612"/>
            <a:ext cx="955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Tohir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Qutlixon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bajarishadi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9742" y="4190760"/>
            <a:ext cx="7713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Yomontoyning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yomonligi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9407" y="2783638"/>
            <a:ext cx="949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Qutlixon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kiyib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9279" y="5494547"/>
            <a:ext cx="10008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Yovuzvoy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keltirishi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1308" y="145424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1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1308" y="278363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2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0171" y="410693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3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523" y="545360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4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9966" y="402348"/>
            <a:ext cx="5557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593075" y="296420"/>
            <a:ext cx="5195252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9859" y="1014711"/>
            <a:ext cx="6461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273" y="587233"/>
            <a:ext cx="109182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66547" y="3449929"/>
            <a:ext cx="109182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8880" y="3794986"/>
            <a:ext cx="109182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6506" y="3889610"/>
            <a:ext cx="109182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0496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1962" y="305544"/>
            <a:ext cx="9153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Ismlarini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043" y="1678675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08286" y="-31532"/>
            <a:ext cx="1978694" cy="1524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115049" y="1057111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94977" y="2458105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72370" y="1787586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1647" y="1678675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90126" y="2266710"/>
            <a:ext cx="503558" cy="88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67858" y="2148558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43198" y="3025645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33898" y="1680399"/>
            <a:ext cx="1442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Tohir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45901" y="1695547"/>
            <a:ext cx="2217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Qutlixon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42838" y="1409828"/>
            <a:ext cx="2217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Yomontoy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13061" y="1502227"/>
            <a:ext cx="284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Boyqashqa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93426" y="3324309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38246" r="19128" b="16978"/>
          <a:stretch/>
        </p:blipFill>
        <p:spPr bwMode="auto">
          <a:xfrm>
            <a:off x="1039501" y="2336327"/>
            <a:ext cx="10112989" cy="409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15241</TotalTime>
  <Words>89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1430</cp:revision>
  <dcterms:created xsi:type="dcterms:W3CDTF">2020-04-19T11:34:46Z</dcterms:created>
  <dcterms:modified xsi:type="dcterms:W3CDTF">2021-09-27T12:03:13Z</dcterms:modified>
</cp:coreProperties>
</file>