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670" r:id="rId4"/>
    <p:sldId id="677" r:id="rId5"/>
    <p:sldId id="678" r:id="rId6"/>
    <p:sldId id="679" r:id="rId7"/>
    <p:sldId id="680" r:id="rId8"/>
    <p:sldId id="676" r:id="rId9"/>
    <p:sldId id="529" r:id="rId10"/>
  </p:sldIdLst>
  <p:sldSz cx="12192000" cy="6858000"/>
  <p:notesSz cx="6858000" cy="9144000"/>
  <p:custDataLst>
    <p:tags r:id="rId1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6600"/>
    <a:srgbClr val="003300"/>
    <a:srgbClr val="663300"/>
    <a:srgbClr val="CCFFFF"/>
    <a:srgbClr val="FFCCFF"/>
    <a:srgbClr val="FF00FF"/>
    <a:srgbClr val="0807E3"/>
    <a:srgbClr val="0000CC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11" autoAdjust="0"/>
    <p:restoredTop sz="94660"/>
  </p:normalViewPr>
  <p:slideViewPr>
    <p:cSldViewPr snapToGrid="0">
      <p:cViewPr>
        <p:scale>
          <a:sx n="70" d="100"/>
          <a:sy n="70" d="100"/>
        </p:scale>
        <p:origin x="-366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565183" y="438540"/>
            <a:ext cx="969548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4-</a:t>
            </a:r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bo‘lim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Bakteriya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mikroblar</a:t>
            </a:r>
            <a:endParaRPr lang="ru-RU" sz="48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07644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7-dars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392072" y="5207644"/>
            <a:ext cx="2169994" cy="579007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Иллюстрация микробов. мультяшные вирусы. плохие микроорганизмы для детей.  разные отвратительные бактерии. | Премиум векторы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65"/>
          <a:stretch/>
        </p:blipFill>
        <p:spPr bwMode="auto">
          <a:xfrm>
            <a:off x="1760867" y="1869743"/>
            <a:ext cx="5962650" cy="35464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120" y="609712"/>
            <a:ext cx="4846998" cy="5756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151426" y="3728725"/>
            <a:ext cx="436728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6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Mikrob</a:t>
            </a:r>
            <a:r>
              <a:rPr lang="en-US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she’rini</a:t>
            </a:r>
            <a:r>
              <a:rPr lang="en-US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yoddan</a:t>
            </a:r>
            <a:r>
              <a:rPr lang="en-US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ifodali</a:t>
            </a:r>
            <a:r>
              <a:rPr lang="en-US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ravon</a:t>
            </a:r>
            <a:r>
              <a:rPr lang="en-US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aytib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16" t="21459" r="55689" b="39271"/>
          <a:stretch/>
        </p:blipFill>
        <p:spPr bwMode="auto">
          <a:xfrm>
            <a:off x="1037062" y="582342"/>
            <a:ext cx="4749587" cy="57320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5121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4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173860" y="1949964"/>
            <a:ext cx="508151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Mikrob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quv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ayyor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Tayyor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kir-chirga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Isqirt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Darrov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asirga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Mikrob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yerda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hozir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ishini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Hayvonlarga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o‘rnashib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Tekinxo‘rlik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43759" y="1453760"/>
            <a:ext cx="25090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Ogden </a:t>
            </a:r>
            <a:r>
              <a:rPr lang="en-US" sz="36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Nesh</a:t>
            </a:r>
            <a:endParaRPr lang="ru-RU" sz="3600" b="1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29796" y="871571"/>
            <a:ext cx="19094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Mikrob</a:t>
            </a:r>
            <a:endParaRPr lang="ru-RU" sz="4400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00889" y="1909019"/>
            <a:ext cx="53179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Tumov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yo‘tal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boshog‘riq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Azob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barchaga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mikrobni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yuqtirsa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Jonin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ozorga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Bo‘lsang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ozoda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Mikrob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sendan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qochadi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Kimki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yuvinmay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yursa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quchoq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ochadi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94445" y="284777"/>
            <a:ext cx="90031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matnidagi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adashgan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so‘zni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toping.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590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4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173860" y="1949964"/>
            <a:ext cx="508151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Mikrob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quv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ayyor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Tayyor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kir-chirga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Isqirt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Darrov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asirga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Mikrob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yerda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hozir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ishini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Hayvonlarga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o‘rnashib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Tekinxo‘rlik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43759" y="1453760"/>
            <a:ext cx="25090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Ogden </a:t>
            </a:r>
            <a:r>
              <a:rPr lang="en-US" sz="36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Nesh</a:t>
            </a:r>
            <a:endParaRPr lang="ru-RU" sz="3600" b="1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29796" y="871571"/>
            <a:ext cx="19094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Mikrob</a:t>
            </a:r>
            <a:endParaRPr lang="ru-RU" sz="4400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00889" y="1909019"/>
            <a:ext cx="53179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Tumov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yo‘tal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boshog‘riq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Azob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barchaga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mikrobni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yuqtirsa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Jonin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ozorga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Bo‘lsang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ozoda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Mikrob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sendan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qochadi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Kimki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yuvinmay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yursa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quchoq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ochadi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94445" y="284777"/>
            <a:ext cx="90031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matnidagi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adashgan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so‘zni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toping.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861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4" y="284777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173860" y="1949964"/>
            <a:ext cx="508151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Mikrob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quv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ayyor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Tayyor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kir-chirga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Isqirt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kimda-kim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Darrov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asirga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Mikrob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yerda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hozir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ishini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Hayvonlarga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joylashib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Tekinxo‘rlik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43759" y="1453760"/>
            <a:ext cx="25090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Ogden </a:t>
            </a:r>
            <a:r>
              <a:rPr lang="en-US" sz="36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Nesh</a:t>
            </a:r>
            <a:endParaRPr lang="ru-RU" sz="3600" b="1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29796" y="871571"/>
            <a:ext cx="19094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Mikrob</a:t>
            </a:r>
            <a:endParaRPr lang="ru-RU" sz="4400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00889" y="1909019"/>
            <a:ext cx="53179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Tumov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yo‘tal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boshog‘riq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Azob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bemorga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mikrobni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yuqtirsa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Jonin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ozorga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Bo‘lsang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toza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ozoda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Mikrob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sendan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qochadi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Kimki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yuvinmay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yursa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quchoq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ochadi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94445" y="284777"/>
            <a:ext cx="90031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matnidagi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adashgan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so‘zni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toping.</a:t>
            </a:r>
            <a:endParaRPr lang="ru-RU" sz="40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400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5656" y="319506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173860" y="1949964"/>
            <a:ext cx="508151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Mikrob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quv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ayyor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Tayyor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turar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kir-chirga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Isqirt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kimda-kim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Darrov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asirga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Mikrob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yerda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hozir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ishini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Hayvonlarga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joylashib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Tekinxo‘rlik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qiladi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43759" y="1453760"/>
            <a:ext cx="25090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Ogden </a:t>
            </a:r>
            <a:r>
              <a:rPr lang="en-US" sz="36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Nesh</a:t>
            </a:r>
            <a:endParaRPr lang="ru-RU" sz="3600" b="1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29796" y="871571"/>
            <a:ext cx="19094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Mikrob</a:t>
            </a:r>
            <a:endParaRPr lang="ru-RU" sz="4400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00889" y="1909019"/>
            <a:ext cx="53179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Tumov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yo‘tal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boshog‘riq</a:t>
            </a:r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Azob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bemorga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mikrobni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yuqtirsa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Jonin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qo‘yar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ozorga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Bo‘lsang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toza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ozoda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Mikrob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sendan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qochadi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Kimki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yuvinmay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yursa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Unga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quchoq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ochadi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-235158" y="-153536"/>
            <a:ext cx="1913984" cy="147497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678824" y="267079"/>
            <a:ext cx="100122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matni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mikrobga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xos</a:t>
            </a:r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sifatlarni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638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3" y="260712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335069" y="5186149"/>
            <a:ext cx="1977808" cy="103723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123061" y="73881"/>
            <a:ext cx="2328679" cy="17945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51962" y="305544"/>
            <a:ext cx="91530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matni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mikrobga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xos</a:t>
            </a:r>
            <a:r>
              <a:rPr lang="en-US" sz="36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sifatlarni</a:t>
            </a:r>
            <a:endParaRPr lang="en-US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ozing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Смешные микробы и вирусы дети векторный фон | Премиум векторы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62" t="7241" r="9681" b="8672"/>
          <a:stretch/>
        </p:blipFill>
        <p:spPr bwMode="auto">
          <a:xfrm>
            <a:off x="3691720" y="1497331"/>
            <a:ext cx="4230807" cy="420743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986230" y="3203300"/>
            <a:ext cx="2400606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ayyor</a:t>
            </a:r>
            <a:endParaRPr lang="ru-RU" sz="4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77202" y="4242517"/>
            <a:ext cx="2409634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tekinxo‘r</a:t>
            </a:r>
            <a:endParaRPr lang="ru-RU" sz="4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977202" y="2118274"/>
            <a:ext cx="2409634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4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44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quv</a:t>
            </a:r>
            <a:endParaRPr lang="ru-RU" sz="4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8130252" y="4242517"/>
            <a:ext cx="2409634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8130252" y="3216326"/>
            <a:ext cx="2409634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8130252" y="2118894"/>
            <a:ext cx="2409634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785536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6" grpId="0" animBg="1"/>
      <p:bldP spid="18" grpId="0" animBg="1"/>
      <p:bldP spid="20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91267" y="3368965"/>
            <a:ext cx="2263059" cy="2263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489127" y="296420"/>
            <a:ext cx="6299200" cy="3688726"/>
          </a:xfrm>
          <a:prstGeom prst="cloudCallout">
            <a:avLst>
              <a:gd name="adj1" fmla="val 53022"/>
              <a:gd name="adj2" fmla="val 40254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89127" y="1171287"/>
            <a:ext cx="6461684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Bugungi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dars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suhbatlashing</a:t>
            </a:r>
            <a:endParaRPr lang="ru-RU" sz="4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15207</TotalTime>
  <Words>345</Words>
  <Application>Microsoft Office PowerPoint</Application>
  <PresentationFormat>Произвольный</PresentationFormat>
  <Paragraphs>97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1425</cp:revision>
  <dcterms:created xsi:type="dcterms:W3CDTF">2020-04-19T11:34:46Z</dcterms:created>
  <dcterms:modified xsi:type="dcterms:W3CDTF">2021-09-26T18:43:36Z</dcterms:modified>
</cp:coreProperties>
</file>