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70" r:id="rId4"/>
    <p:sldId id="677" r:id="rId5"/>
    <p:sldId id="678" r:id="rId6"/>
    <p:sldId id="679" r:id="rId7"/>
    <p:sldId id="680" r:id="rId8"/>
    <p:sldId id="676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00"/>
    <a:srgbClr val="003300"/>
    <a:srgbClr val="663300"/>
    <a:srgbClr val="CCFFFF"/>
    <a:srgbClr val="FFCCFF"/>
    <a:srgbClr val="FF00FF"/>
    <a:srgbClr val="0807E3"/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Bakteriya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Иллюстрация микробов. мультяшные вирусы. плохие микроорганизмы для детей.  разные отвратительные бактерии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/>
          <a:stretch/>
        </p:blipFill>
        <p:spPr bwMode="auto">
          <a:xfrm>
            <a:off x="1760867" y="1869743"/>
            <a:ext cx="5962650" cy="354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20" y="609712"/>
            <a:ext cx="4846998" cy="57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51426" y="3728725"/>
            <a:ext cx="4367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yoddan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ifodali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ravon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037062" y="582342"/>
            <a:ext cx="4749587" cy="573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73860" y="1949964"/>
            <a:ext cx="50815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ayyor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kir-chirga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Isqirt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Darrov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asirga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Hayvonlarga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o‘rnashib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Tekinxo‘rlik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3759" y="1453760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Ogden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Nesh</a:t>
            </a:r>
            <a:endParaRPr lang="ru-RU" sz="3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29796" y="871571"/>
            <a:ext cx="1909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endParaRPr lang="ru-RU" sz="4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89" y="1909019"/>
            <a:ext cx="5317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Tumov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yo‘tal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boshog‘riq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Azob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barchaga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yuqtirsa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sendan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qochadi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yuvinmay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quchoq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4445" y="284777"/>
            <a:ext cx="9003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adashgan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73860" y="1949964"/>
            <a:ext cx="50815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ayyor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kir-chirga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Isqirt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Darrov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asirga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Hayvonlarga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o‘rnashib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Tekinxo‘rlik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3759" y="1453760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Ogden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Nesh</a:t>
            </a:r>
            <a:endParaRPr lang="ru-RU" sz="3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29796" y="871571"/>
            <a:ext cx="1909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endParaRPr lang="ru-RU" sz="4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89" y="1909019"/>
            <a:ext cx="5317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Tumov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yo‘tal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boshog‘riq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Azob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barchaga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yuqtirsa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sendan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qochadi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yuvinmay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quchoq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4445" y="284777"/>
            <a:ext cx="9003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adashgan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73860" y="1949964"/>
            <a:ext cx="50815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ayyor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kir-chirga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Isqirt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kimda-kim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Darrov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asirga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Hayvonlarga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joylashib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Tekinxo‘rlik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3759" y="1453760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Ogden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Nesh</a:t>
            </a:r>
            <a:endParaRPr lang="ru-RU" sz="3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29796" y="871571"/>
            <a:ext cx="1909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endParaRPr lang="ru-RU" sz="4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89" y="1909019"/>
            <a:ext cx="5317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Tumov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yo‘tal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boshog‘riq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Azob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bemorga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yuqtirsa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sendan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qochadi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yuvinmay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quchoq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4445" y="284777"/>
            <a:ext cx="9003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adashgan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56" y="31950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73860" y="1949964"/>
            <a:ext cx="50815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ayyor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kir-chirga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Isqirt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kimda-kim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Darrov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asirga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Hayvonlarga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joylashib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Tekinxo‘rlik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3759" y="1453760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Ogden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Nesh</a:t>
            </a:r>
            <a:endParaRPr lang="ru-RU" sz="3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29796" y="871571"/>
            <a:ext cx="1909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endParaRPr lang="ru-RU" sz="4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89" y="1909019"/>
            <a:ext cx="5317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Tumov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yo‘tal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boshog‘riq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Azob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bemorga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yuqtirsa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sendan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qochadi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yuvinmay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quchoq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235158" y="-153536"/>
            <a:ext cx="1913984" cy="14749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78824" y="267079"/>
            <a:ext cx="10012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3" y="26071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23061" y="73881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1962" y="305544"/>
            <a:ext cx="9153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Смешные микробы и вирусы дети векторный фон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7241" r="9681" b="8672"/>
          <a:stretch/>
        </p:blipFill>
        <p:spPr bwMode="auto">
          <a:xfrm>
            <a:off x="3691720" y="1497331"/>
            <a:ext cx="4230807" cy="4207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86230" y="3203300"/>
            <a:ext cx="240060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ayyor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7202" y="4242517"/>
            <a:ext cx="240963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tekinxo‘r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77202" y="2118274"/>
            <a:ext cx="240963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quv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30252" y="4242517"/>
            <a:ext cx="240963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130252" y="3216326"/>
            <a:ext cx="240963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130252" y="2118894"/>
            <a:ext cx="240963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855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15207</TotalTime>
  <Words>345</Words>
  <Application>Microsoft Office PowerPoint</Application>
  <PresentationFormat>Произвольный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1425</cp:revision>
  <dcterms:created xsi:type="dcterms:W3CDTF">2020-04-19T11:34:46Z</dcterms:created>
  <dcterms:modified xsi:type="dcterms:W3CDTF">2021-09-26T18:43:36Z</dcterms:modified>
</cp:coreProperties>
</file>