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47" r:id="rId4"/>
    <p:sldId id="675" r:id="rId5"/>
    <p:sldId id="670" r:id="rId6"/>
    <p:sldId id="676" r:id="rId7"/>
    <p:sldId id="674" r:id="rId8"/>
    <p:sldId id="677" r:id="rId9"/>
    <p:sldId id="678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66"/>
    <a:srgbClr val="003300"/>
    <a:srgbClr val="663300"/>
    <a:srgbClr val="CCFFFF"/>
    <a:srgbClr val="FFCCFF"/>
    <a:srgbClr val="FF00FF"/>
    <a:srgbClr val="0807E3"/>
    <a:srgbClr val="00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Bakteriya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66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 descr="Симбиотические бактерии человека реалистичные векторный набор | Премиум 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" b="58506"/>
          <a:stretch/>
        </p:blipFill>
        <p:spPr bwMode="auto">
          <a:xfrm>
            <a:off x="576833" y="3072411"/>
            <a:ext cx="5752909" cy="165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86980" y="2358033"/>
            <a:ext cx="2509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Ogden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Nesh</a:t>
            </a:r>
            <a:endParaRPr lang="ru-RU" sz="36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08060" y="1685480"/>
            <a:ext cx="1909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endParaRPr lang="ru-RU" sz="44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Симбиотические бактерии человека реалистичные векторный набор | Премиум 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93" b="12305"/>
          <a:stretch/>
        </p:blipFill>
        <p:spPr bwMode="auto">
          <a:xfrm>
            <a:off x="3279274" y="4717892"/>
            <a:ext cx="5555017" cy="155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Иллюстрация микробов. мультяшные вирусы. плохие микроорганизмы для детей.  разные отвратительные бактерии.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65"/>
          <a:stretch/>
        </p:blipFill>
        <p:spPr bwMode="auto">
          <a:xfrm>
            <a:off x="5691421" y="1869743"/>
            <a:ext cx="5962650" cy="3546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8068" y="1335804"/>
            <a:ext cx="508151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quv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ayyor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Tayyor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kir-chirga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Isqirt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kimda-kim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Darrov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asirga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ishini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Hayvonlarga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joylashib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Tekinxo‘rlik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6993" y="826519"/>
            <a:ext cx="2509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Ogden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Nesh</a:t>
            </a:r>
            <a:endParaRPr lang="ru-RU" sz="36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481" y="366596"/>
            <a:ext cx="1909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endParaRPr lang="ru-RU" sz="44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13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78066" y="1103788"/>
            <a:ext cx="53179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Tumov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yo‘tal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boshog‘riq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Azob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bemorga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yuqtirsa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Jonin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sendan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qochadi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Kimki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yuvinmay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yursa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quchoq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ochadi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Больной, больной ребенок с микробами векторные иллюстрации. мультяшные  вирусы. плохие микроорганизмы для детей. бактерии. монстры с ребенком.  различные заболевания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" t="16467" r="9831" b="13951"/>
          <a:stretch/>
        </p:blipFill>
        <p:spPr bwMode="auto">
          <a:xfrm>
            <a:off x="6095998" y="1665027"/>
            <a:ext cx="4967785" cy="4148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36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0" y="609712"/>
            <a:ext cx="4846998" cy="575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51427" y="3677016"/>
            <a:ext cx="43672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kasallik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23061" y="73881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661313" y="609712"/>
            <a:ext cx="3562066" cy="1669464"/>
          </a:xfrm>
          <a:prstGeom prst="cloudCallout">
            <a:avLst>
              <a:gd name="adj1" fmla="val 70257"/>
              <a:gd name="adj2" fmla="val 95200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631076" y="2534574"/>
            <a:ext cx="3562066" cy="1669464"/>
          </a:xfrm>
          <a:prstGeom prst="cloudCallout">
            <a:avLst>
              <a:gd name="adj1" fmla="val 113936"/>
              <a:gd name="adj2" fmla="val -14344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-облако 11"/>
          <p:cNvSpPr/>
          <p:nvPr/>
        </p:nvSpPr>
        <p:spPr>
          <a:xfrm>
            <a:off x="1992573" y="4565872"/>
            <a:ext cx="3981602" cy="1669464"/>
          </a:xfrm>
          <a:prstGeom prst="cloudCallout">
            <a:avLst>
              <a:gd name="adj1" fmla="val 71790"/>
              <a:gd name="adj2" fmla="val -123888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82174" y="971155"/>
            <a:ext cx="18614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tumov</a:t>
            </a:r>
            <a:endParaRPr lang="en-US" sz="48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44558" y="2885567"/>
            <a:ext cx="18437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yo‘tal</a:t>
            </a:r>
            <a:endParaRPr lang="en-US" sz="48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47861" y="4872603"/>
            <a:ext cx="30251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boshog‘riq</a:t>
            </a:r>
            <a:endParaRPr lang="en-US" sz="48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12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0" y="609712"/>
            <a:ext cx="4846998" cy="575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151427" y="3677016"/>
            <a:ext cx="43672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kasallik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23061" y="73881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ыноска-облако 9"/>
          <p:cNvSpPr/>
          <p:nvPr/>
        </p:nvSpPr>
        <p:spPr>
          <a:xfrm>
            <a:off x="428294" y="1746913"/>
            <a:ext cx="6463826" cy="3957851"/>
          </a:xfrm>
          <a:prstGeom prst="cloudCallout">
            <a:avLst>
              <a:gd name="adj1" fmla="val 51519"/>
              <a:gd name="adj2" fmla="val 27036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08068" y="2481910"/>
            <a:ext cx="53179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Tumov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yo‘tal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boshog‘riq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Azob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bemorga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yuqtirsa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Jonin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53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32965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806511" y="1386191"/>
            <a:ext cx="5440230" cy="131606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1807" y="-31531"/>
            <a:ext cx="1549408" cy="16360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8971" y="340516"/>
            <a:ext cx="9739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berganingizda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o‘sha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joyni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5928354" y="2273299"/>
            <a:ext cx="5440230" cy="131606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765567" y="3337826"/>
            <a:ext cx="5440230" cy="131606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5869832" y="4224930"/>
            <a:ext cx="5440230" cy="131606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710362" y="5164574"/>
            <a:ext cx="5440230" cy="131606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42991" y="554492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63143" y="1518838"/>
            <a:ext cx="51835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1.Mikroblar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holatda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yuqar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96594" y="2396131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Mikroblar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hayvonlarning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ta-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nasida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mumkinmi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24430" y="3466529"/>
            <a:ext cx="52261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yuqtirib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olsak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46741" y="4279522"/>
            <a:ext cx="45992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muallifi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bildingiz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49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14149" y="296419"/>
            <a:ext cx="7174178" cy="5926959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84151" y="1225879"/>
            <a:ext cx="6461684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asarlarni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yozgan</a:t>
            </a:r>
            <a:endParaRPr lang="en-US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muallif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Muallifning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ismi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odatda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sarlavhadan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endParaRPr lang="en-US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beriladi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5" t="31512" r="33713" b="30557"/>
          <a:stretch/>
        </p:blipFill>
        <p:spPr bwMode="auto">
          <a:xfrm>
            <a:off x="0" y="31532"/>
            <a:ext cx="1388644" cy="17017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66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3" y="341644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06472" y="393961"/>
            <a:ext cx="91849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Darslikdagi </a:t>
            </a:r>
            <a:r>
              <a:rPr lang="sv-SE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 ta </a:t>
            </a:r>
            <a:r>
              <a:rPr lang="sv-SE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 (she’r yoki </a:t>
            </a:r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hikoya)ning 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sarlavhasi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muallifini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23061" y="73881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914400" y="1772892"/>
            <a:ext cx="6025487" cy="1175021"/>
          </a:xfrm>
          <a:prstGeom prst="snip2Diag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73456" y="1731949"/>
            <a:ext cx="60254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Chumolining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jasorati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Sa’dullo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Quronov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2223447" y="3032074"/>
            <a:ext cx="6025487" cy="1175021"/>
          </a:xfrm>
          <a:prstGeom prst="snip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223448" y="2993118"/>
            <a:ext cx="59197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Mahallamiz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Jarchisi</a:t>
            </a:r>
            <a:endParaRPr lang="en-US" sz="36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3600" b="1" i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3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Obidjon</a:t>
            </a:r>
            <a:endParaRPr lang="ru-RU" sz="3600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3588223" y="4275335"/>
            <a:ext cx="6025487" cy="1175021"/>
          </a:xfrm>
          <a:prstGeom prst="snip2Diag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вырезанными противолежащими углами 19"/>
          <p:cNvSpPr/>
          <p:nvPr/>
        </p:nvSpPr>
        <p:spPr>
          <a:xfrm>
            <a:off x="5130420" y="5450356"/>
            <a:ext cx="6025487" cy="1175021"/>
          </a:xfrm>
          <a:prstGeom prst="snip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713746" y="4207095"/>
            <a:ext cx="558358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Shippak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Muhabbat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amidova</a:t>
            </a:r>
            <a:endParaRPr lang="ru-RU" sz="36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36190" y="5395626"/>
            <a:ext cx="566052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600" b="1" i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Dilrabo</a:t>
            </a:r>
            <a:r>
              <a:rPr lang="en-US" sz="3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i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aydullayeva</a:t>
            </a:r>
            <a:endParaRPr lang="ru-RU" sz="3600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7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6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15222</TotalTime>
  <Words>224</Words>
  <Application>Microsoft Office PowerPoint</Application>
  <PresentationFormat>Произвольный</PresentationFormat>
  <Paragraphs>57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1424</cp:revision>
  <dcterms:created xsi:type="dcterms:W3CDTF">2020-04-19T11:34:46Z</dcterms:created>
  <dcterms:modified xsi:type="dcterms:W3CDTF">2021-09-26T19:18:25Z</dcterms:modified>
</cp:coreProperties>
</file>