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47" r:id="rId4"/>
    <p:sldId id="675" r:id="rId5"/>
    <p:sldId id="670" r:id="rId6"/>
    <p:sldId id="676" r:id="rId7"/>
    <p:sldId id="674" r:id="rId8"/>
    <p:sldId id="677" r:id="rId9"/>
    <p:sldId id="678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3300"/>
    <a:srgbClr val="663300"/>
    <a:srgbClr val="CCFFFF"/>
    <a:srgbClr val="FFCCFF"/>
    <a:srgbClr val="FF00FF"/>
    <a:srgbClr val="0807E3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Симбиотические бактерии человека реалистичные векторный набор | Премиум 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3" b="58506"/>
          <a:stretch/>
        </p:blipFill>
        <p:spPr bwMode="auto">
          <a:xfrm>
            <a:off x="576833" y="3072411"/>
            <a:ext cx="5752909" cy="16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6980" y="2358033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060" y="1685480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Симбиотические бактерии человека реалистичные векторный набор | Премиум 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3" b="12305"/>
          <a:stretch/>
        </p:blipFill>
        <p:spPr bwMode="auto">
          <a:xfrm>
            <a:off x="3279274" y="4717892"/>
            <a:ext cx="5555017" cy="15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Иллюстрация микробов. мультяшные вирусы. плохие микроорганизмы для детей.  разные отвратительные бактерии.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/>
          <a:stretch/>
        </p:blipFill>
        <p:spPr bwMode="auto">
          <a:xfrm>
            <a:off x="5691421" y="1869743"/>
            <a:ext cx="5962650" cy="35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8068" y="1335804"/>
            <a:ext cx="50815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quv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ayyor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kir-chirga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Isqirt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kimda-kim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Darrov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asirga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Tekinxo‘rlik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6993" y="826519"/>
            <a:ext cx="2509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Ogden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Nesh</a:t>
            </a:r>
            <a:endParaRPr lang="ru-RU" sz="3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481" y="366596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endParaRPr lang="ru-RU" sz="4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78066" y="1103788"/>
            <a:ext cx="5317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bemorga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sendan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quchoq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Больной, больной ребенок с микробами векторные иллюстрации. мультяшные  вирусы. плохие микроорганизмы для детей. бактерии. монстры с ребенком.  различные заболевания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6467" r="9831" b="13951"/>
          <a:stretch/>
        </p:blipFill>
        <p:spPr bwMode="auto">
          <a:xfrm>
            <a:off x="6095998" y="1665027"/>
            <a:ext cx="4967785" cy="414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09712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51427" y="3677016"/>
            <a:ext cx="4367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23061" y="73881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661313" y="609712"/>
            <a:ext cx="3562066" cy="1669464"/>
          </a:xfrm>
          <a:prstGeom prst="cloudCallout">
            <a:avLst>
              <a:gd name="adj1" fmla="val 70257"/>
              <a:gd name="adj2" fmla="val 95200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631076" y="2534574"/>
            <a:ext cx="3562066" cy="1669464"/>
          </a:xfrm>
          <a:prstGeom prst="cloudCallout">
            <a:avLst>
              <a:gd name="adj1" fmla="val 113936"/>
              <a:gd name="adj2" fmla="val -14344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1992573" y="4565872"/>
            <a:ext cx="3981602" cy="1669464"/>
          </a:xfrm>
          <a:prstGeom prst="cloudCallout">
            <a:avLst>
              <a:gd name="adj1" fmla="val 71790"/>
              <a:gd name="adj2" fmla="val -123888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82174" y="971155"/>
            <a:ext cx="1861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endParaRPr lang="en-US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4558" y="2885567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endParaRPr lang="en-US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7861" y="4872603"/>
            <a:ext cx="3025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4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20" y="609712"/>
            <a:ext cx="4846998" cy="57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51427" y="3677016"/>
            <a:ext cx="4367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23061" y="73881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-облако 9"/>
          <p:cNvSpPr/>
          <p:nvPr/>
        </p:nvSpPr>
        <p:spPr>
          <a:xfrm>
            <a:off x="428294" y="1746913"/>
            <a:ext cx="6463826" cy="3957851"/>
          </a:xfrm>
          <a:prstGeom prst="cloudCallout">
            <a:avLst>
              <a:gd name="adj1" fmla="val 51519"/>
              <a:gd name="adj2" fmla="val 27036"/>
            </a:avLst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8068" y="2481910"/>
            <a:ext cx="5317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Tumov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yo‘tal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boshog‘riq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Azob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bemorga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Jonin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32965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06511" y="1386191"/>
            <a:ext cx="5440230" cy="131606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1807" y="-31531"/>
            <a:ext cx="1549408" cy="163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8971" y="340516"/>
            <a:ext cx="9739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berganingizda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o‘sha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joyni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928354" y="2273299"/>
            <a:ext cx="5440230" cy="131606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65567" y="3337826"/>
            <a:ext cx="5440230" cy="13160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869832" y="4224930"/>
            <a:ext cx="5440230" cy="13160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10362" y="5164574"/>
            <a:ext cx="5440230" cy="13160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42991" y="554492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3143" y="1518838"/>
            <a:ext cx="5183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1.Mikroblar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holatda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96594" y="23961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hayvonlarning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ta-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nasida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mumkinmi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4430" y="3466529"/>
            <a:ext cx="5226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yuqtirib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olsak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6741" y="4279522"/>
            <a:ext cx="4599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bildingiz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14149" y="296419"/>
            <a:ext cx="7174178" cy="592695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4151" y="1225879"/>
            <a:ext cx="64616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asarlarni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yozgan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muallif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Muallifning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ismi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sarlavhadan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0" y="31532"/>
            <a:ext cx="1388644" cy="1701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6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341644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6472" y="393961"/>
            <a:ext cx="9184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Darslikdagi </a:t>
            </a:r>
            <a:r>
              <a:rPr lang="sv-SE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ta </a:t>
            </a:r>
            <a:r>
              <a:rPr lang="sv-SE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 (she’r yoki </a:t>
            </a:r>
            <a:r>
              <a:rPr lang="sv-SE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hikoya)ning 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sarlavhasi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muallifini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23061" y="73881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914400" y="1772892"/>
            <a:ext cx="6025487" cy="117502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3456" y="1731949"/>
            <a:ext cx="6025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Chumolining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jasorati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Sa’dullo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Quronov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223447" y="3032074"/>
            <a:ext cx="6025487" cy="1175021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23448" y="2993118"/>
            <a:ext cx="591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endParaRPr lang="en-US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Obidjon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588223" y="4275335"/>
            <a:ext cx="6025487" cy="117502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130420" y="5450356"/>
            <a:ext cx="6025487" cy="1175021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13746" y="4207095"/>
            <a:ext cx="55835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Shippak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Muhabbat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amidova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36190" y="5395626"/>
            <a:ext cx="5660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Dilrabo</a:t>
            </a:r>
            <a:r>
              <a:rPr lang="en-US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aydullayeva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6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15222</TotalTime>
  <Words>224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1424</cp:revision>
  <dcterms:created xsi:type="dcterms:W3CDTF">2020-04-19T11:34:46Z</dcterms:created>
  <dcterms:modified xsi:type="dcterms:W3CDTF">2021-09-26T19:18:25Z</dcterms:modified>
</cp:coreProperties>
</file>