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47" r:id="rId4"/>
    <p:sldId id="670" r:id="rId5"/>
    <p:sldId id="671" r:id="rId6"/>
    <p:sldId id="667" r:id="rId7"/>
    <p:sldId id="672" r:id="rId8"/>
    <p:sldId id="673" r:id="rId9"/>
    <p:sldId id="674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0807E3"/>
    <a:srgbClr val="FF00FF"/>
    <a:srgbClr val="0000CC"/>
    <a:srgbClr val="FFCCFF"/>
    <a:srgbClr val="CCFFFF"/>
    <a:srgbClr val="FF99FF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Симбиотические бактерии человека реалистичные векторный набор | Премиум 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3" b="12305"/>
          <a:stretch/>
        </p:blipFill>
        <p:spPr bwMode="auto">
          <a:xfrm>
            <a:off x="1565183" y="3916784"/>
            <a:ext cx="6664795" cy="186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Симбиотические бактерии человека реалистичные векторный набор | Премиум 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58506"/>
          <a:stretch/>
        </p:blipFill>
        <p:spPr bwMode="auto">
          <a:xfrm>
            <a:off x="1565184" y="1968496"/>
            <a:ext cx="6664794" cy="19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Verminofobiya nima? Tozalik vasvasasi yoki “Makbet honim” sindromi |  Odam.uz - Odamlar uchun veb-say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2" y="1587907"/>
            <a:ext cx="6318488" cy="3559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20" y="650656"/>
            <a:ext cx="4846998" cy="5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5075" y="3717494"/>
            <a:ext cx="4367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qo‘llarimizni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sovunlab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yuvishimiz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20" y="650656"/>
            <a:ext cx="4846998" cy="5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51427" y="3717960"/>
            <a:ext cx="4367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Idishlarni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yuvmasdan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ishlatsa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tovoq mashinasi uchun qo&amp;#39;llan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9" y="1516534"/>
            <a:ext cx="6113609" cy="36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20" y="650656"/>
            <a:ext cx="4846998" cy="5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96835" y="3717960"/>
            <a:ext cx="4367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tibbiy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niqob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taqadilar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Niqob koronavirus tarqalishini 40 foizgacha sekinlashtirishi mum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5" y="1126700"/>
            <a:ext cx="6463825" cy="430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2376" y="5104264"/>
            <a:ext cx="1760561" cy="16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>
              <a:gd name="adj" fmla="val 9839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1144" y="292570"/>
            <a:ext cx="1003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5266" y="968990"/>
            <a:ext cx="1624083" cy="81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29349" y="1161116"/>
            <a:ext cx="1624083" cy="40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3735882">
            <a:off x="6305265" y="1738400"/>
            <a:ext cx="1624083" cy="40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3183086">
            <a:off x="5680166" y="2477685"/>
            <a:ext cx="1624083" cy="8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2835" r="13052" b="55004"/>
          <a:stretch/>
        </p:blipFill>
        <p:spPr bwMode="auto">
          <a:xfrm>
            <a:off x="1921144" y="911605"/>
            <a:ext cx="8337665" cy="207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4201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48848" r="13052" b="7451"/>
          <a:stretch/>
        </p:blipFill>
        <p:spPr bwMode="auto">
          <a:xfrm>
            <a:off x="1795238" y="3818161"/>
            <a:ext cx="8337665" cy="282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3758" y="3053262"/>
            <a:ext cx="976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qayerlarda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yashashi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82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>
              <a:gd name="adj" fmla="val 9839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1144" y="292570"/>
            <a:ext cx="1003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5266" y="968990"/>
            <a:ext cx="1624083" cy="81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29349" y="1161116"/>
            <a:ext cx="1624083" cy="40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3735882">
            <a:off x="6305265" y="1738400"/>
            <a:ext cx="1624083" cy="40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3183086">
            <a:off x="5680166" y="2477685"/>
            <a:ext cx="1624083" cy="8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2835" r="13052" b="55004"/>
          <a:stretch/>
        </p:blipFill>
        <p:spPr bwMode="auto">
          <a:xfrm>
            <a:off x="1921144" y="911605"/>
            <a:ext cx="8337665" cy="207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4201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48848" r="13052" b="7451"/>
          <a:stretch/>
        </p:blipFill>
        <p:spPr bwMode="auto">
          <a:xfrm>
            <a:off x="1795238" y="3818161"/>
            <a:ext cx="8337665" cy="282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3758" y="3053262"/>
            <a:ext cx="10222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Bakteriyalarni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mumkinmi</a:t>
            </a:r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93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>
              <a:gd name="adj" fmla="val 9839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1144" y="292570"/>
            <a:ext cx="1003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5266" y="968990"/>
            <a:ext cx="1624083" cy="814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29349" y="1161116"/>
            <a:ext cx="1624083" cy="40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3735882">
            <a:off x="6305265" y="1738400"/>
            <a:ext cx="1624083" cy="407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3183086">
            <a:off x="5680166" y="2477685"/>
            <a:ext cx="1624083" cy="812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2835" r="13052" b="55004"/>
          <a:stretch/>
        </p:blipFill>
        <p:spPr bwMode="auto">
          <a:xfrm>
            <a:off x="1921144" y="911605"/>
            <a:ext cx="8337665" cy="207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0" y="4201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48848" r="13052" b="7451"/>
          <a:stretch/>
        </p:blipFill>
        <p:spPr bwMode="auto">
          <a:xfrm>
            <a:off x="1795238" y="3818161"/>
            <a:ext cx="8337665" cy="282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54" y="2848542"/>
            <a:ext cx="11176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Bakteriyalarni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olishimiz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bizda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endParaRPr lang="en-US" sz="40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56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2048848" cy="1578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05598" y="5587587"/>
            <a:ext cx="3631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U </a:t>
            </a:r>
            <a:r>
              <a:rPr lang="en-US" sz="3200" dirty="0" err="1"/>
              <a:t>qayerda</a:t>
            </a:r>
            <a:r>
              <a:rPr lang="en-US" sz="3200" dirty="0"/>
              <a:t> </a:t>
            </a:r>
            <a:r>
              <a:rPr lang="en-US" sz="3200" dirty="0" err="1" smtClean="0"/>
              <a:t>ishlaydi</a:t>
            </a:r>
            <a:r>
              <a:rPr lang="en-US" sz="3200" dirty="0" smtClean="0"/>
              <a:t>?</a:t>
            </a:r>
            <a:endParaRPr lang="ru-RU" sz="3200" dirty="0" smtClean="0"/>
          </a:p>
        </p:txBody>
      </p:sp>
      <p:pic>
        <p:nvPicPr>
          <p:cNvPr id="14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53" y="517366"/>
            <a:ext cx="4894765" cy="58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933727" y="3469805"/>
            <a:ext cx="44354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55854" y="1604558"/>
            <a:ext cx="5440230" cy="398302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0605" y="2872797"/>
            <a:ext cx="4670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yuvilmagan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ru-RU" sz="4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15114</TotalTime>
  <Words>90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1415</cp:revision>
  <dcterms:created xsi:type="dcterms:W3CDTF">2020-04-19T11:34:46Z</dcterms:created>
  <dcterms:modified xsi:type="dcterms:W3CDTF">2021-09-25T11:29:24Z</dcterms:modified>
</cp:coreProperties>
</file>