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47" r:id="rId4"/>
    <p:sldId id="660" r:id="rId5"/>
    <p:sldId id="661" r:id="rId6"/>
    <p:sldId id="662" r:id="rId7"/>
    <p:sldId id="663" r:id="rId8"/>
    <p:sldId id="667" r:id="rId9"/>
    <p:sldId id="659" r:id="rId10"/>
    <p:sldId id="664" r:id="rId11"/>
    <p:sldId id="665" r:id="rId12"/>
    <p:sldId id="638" r:id="rId13"/>
    <p:sldId id="529" r:id="rId14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66"/>
    <a:srgbClr val="FF00FF"/>
    <a:srgbClr val="CCFFFF"/>
    <a:srgbClr val="0807E3"/>
    <a:srgbClr val="FFCCFF"/>
    <a:srgbClr val="FF99FF"/>
    <a:srgbClr val="0000CC"/>
    <a:srgbClr val="00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6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30823" y="257557"/>
            <a:ext cx="88012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Sahrodagi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loyiha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yarating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28386" r="16085" b="9863"/>
          <a:stretch/>
        </p:blipFill>
        <p:spPr bwMode="auto">
          <a:xfrm>
            <a:off x="1801503" y="1403294"/>
            <a:ext cx="8849632" cy="484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218595" y="31532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9948042" y="5314443"/>
            <a:ext cx="915576" cy="7988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5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12073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220712" y="194113"/>
            <a:ext cx="1837676" cy="194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2161746" y="194113"/>
            <a:ext cx="6299200" cy="2166130"/>
          </a:xfrm>
          <a:prstGeom prst="cloudCallout">
            <a:avLst>
              <a:gd name="adj1" fmla="val 62555"/>
              <a:gd name="adj2" fmla="val 52865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96588" y="615458"/>
            <a:ext cx="5229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Sahroda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quduq</a:t>
            </a:r>
            <a:endParaRPr lang="en-US" sz="4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Loyiha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4358" y="2685333"/>
            <a:ext cx="6409899" cy="646331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Ishni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nimadan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boshlaysiz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4357" y="4543707"/>
            <a:ext cx="6409899" cy="1200329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Loyihangiz </a:t>
            </a:r>
            <a:r>
              <a:rPr lang="pt-BR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amalga oshsa, nimalar o‘zgaradi?</a:t>
            </a:r>
            <a:endParaRPr lang="ru-RU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4357" y="3624421"/>
            <a:ext cx="6409899" cy="646331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2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12073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tema12-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16" y="483894"/>
            <a:ext cx="9779995" cy="5501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296538" y="483894"/>
            <a:ext cx="9280478" cy="2313897"/>
          </a:xfrm>
          <a:prstGeom prst="wedgeRoundRectCallout">
            <a:avLst>
              <a:gd name="adj1" fmla="val -13713"/>
              <a:gd name="adj2" fmla="val 66629"/>
              <a:gd name="adj3" fmla="val 16667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00241" y="565782"/>
            <a:ext cx="91849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uydagi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kranlarimizga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daryo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quduqlaridan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aralashmalardan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tozalanadi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quvurlari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tozalanganidan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tuman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uylar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bo‘ylab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taqsimlanadi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03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ostida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07644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Наша хрустальная планета - Земля • Газета Новости Рыбни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8" y="1583435"/>
            <a:ext cx="6022819" cy="4517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71478" y="1914894"/>
            <a:ext cx="38213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ostida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foydali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qazilmalardan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tashqari</a:t>
            </a:r>
            <a:endParaRPr lang="en-US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4" y="423081"/>
            <a:ext cx="5100565" cy="605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80186" y="3771804"/>
            <a:ext cx="51456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Ma’lumotlar</a:t>
            </a:r>
            <a:endParaRPr lang="en-US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tanishing</a:t>
            </a:r>
            <a:endParaRPr lang="en-US" sz="48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Планета Земля – общий дом: в мире отмечают День Земли «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0" t="13169" r="23592"/>
          <a:stretch/>
        </p:blipFill>
        <p:spPr bwMode="auto">
          <a:xfrm>
            <a:off x="1117259" y="1008470"/>
            <a:ext cx="4601153" cy="4886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3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12073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111530" y="0"/>
            <a:ext cx="1837676" cy="194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2-синф 2018\2-SINF ONLAYN DARSLAR\расм 2-синф\photo_2021-08-16_16-46-20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9" y="3105835"/>
            <a:ext cx="3070846" cy="31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2811439" y="204716"/>
            <a:ext cx="4503761" cy="2142698"/>
          </a:xfrm>
          <a:prstGeom prst="wedgeEllipseCallout">
            <a:avLst>
              <a:gd name="adj1" fmla="val -40729"/>
              <a:gd name="adj2" fmla="val 144738"/>
            </a:avLst>
          </a:prstGeom>
          <a:solidFill>
            <a:srgbClr val="CCFFFF"/>
          </a:solidFill>
          <a:ln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04662" y="49123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3200" b="1" dirty="0">
                <a:solidFill>
                  <a:srgbClr val="0807E3"/>
                </a:solidFill>
              </a:rPr>
              <a:t>Yer ostida qazilma </a:t>
            </a:r>
            <a:endParaRPr lang="sv-SE" sz="3200" b="1" dirty="0" smtClean="0">
              <a:solidFill>
                <a:srgbClr val="0807E3"/>
              </a:solidFill>
            </a:endParaRPr>
          </a:p>
          <a:p>
            <a:pPr algn="ctr"/>
            <a:r>
              <a:rPr lang="sv-SE" sz="3200" b="1" dirty="0" smtClean="0">
                <a:solidFill>
                  <a:srgbClr val="0807E3"/>
                </a:solidFill>
              </a:rPr>
              <a:t>boyliklardan </a:t>
            </a:r>
            <a:r>
              <a:rPr lang="sv-SE" sz="3200" b="1" dirty="0">
                <a:solidFill>
                  <a:srgbClr val="0807E3"/>
                </a:solidFill>
              </a:rPr>
              <a:t>tashqari </a:t>
            </a:r>
            <a:endParaRPr lang="sv-SE" sz="3200" b="1" dirty="0" smtClean="0">
              <a:solidFill>
                <a:srgbClr val="0807E3"/>
              </a:solidFill>
            </a:endParaRPr>
          </a:p>
          <a:p>
            <a:pPr algn="ctr"/>
            <a:r>
              <a:rPr lang="sv-SE" sz="3200" b="1" dirty="0" smtClean="0">
                <a:solidFill>
                  <a:srgbClr val="0807E3"/>
                </a:solidFill>
              </a:rPr>
              <a:t>suv </a:t>
            </a:r>
            <a:r>
              <a:rPr lang="en-US" sz="3200" b="1" dirty="0" smtClean="0">
                <a:solidFill>
                  <a:srgbClr val="0807E3"/>
                </a:solidFill>
              </a:rPr>
              <a:t>ham </a:t>
            </a:r>
            <a:r>
              <a:rPr lang="en-US" sz="3200" b="1" dirty="0">
                <a:solidFill>
                  <a:srgbClr val="0807E3"/>
                </a:solidFill>
              </a:rPr>
              <a:t>bor.</a:t>
            </a:r>
            <a:endParaRPr lang="ru-RU" sz="3200" b="1" dirty="0">
              <a:solidFill>
                <a:srgbClr val="0807E3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6096000" y="1651379"/>
            <a:ext cx="4503761" cy="2142698"/>
          </a:xfrm>
          <a:prstGeom prst="wedgeEllipseCallout">
            <a:avLst>
              <a:gd name="adj1" fmla="val -113153"/>
              <a:gd name="adj2" fmla="val 7594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89223" y="199249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0807E3"/>
                </a:solidFill>
              </a:rPr>
              <a:t>Yomg‘ir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va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qor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</a:rPr>
              <a:t>yerga</a:t>
            </a:r>
            <a:endParaRPr lang="en-US" sz="3200" b="1" dirty="0" smtClean="0">
              <a:solidFill>
                <a:srgbClr val="0807E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singib</a:t>
            </a:r>
            <a:r>
              <a:rPr lang="en-US" sz="3200" b="1" dirty="0">
                <a:solidFill>
                  <a:srgbClr val="0807E3"/>
                </a:solidFill>
              </a:rPr>
              <a:t>, </a:t>
            </a:r>
            <a:r>
              <a:rPr lang="en-US" sz="3200" b="1" dirty="0" err="1" smtClean="0">
                <a:solidFill>
                  <a:srgbClr val="0807E3"/>
                </a:solidFill>
              </a:rPr>
              <a:t>yer</a:t>
            </a:r>
            <a:r>
              <a:rPr lang="ru-RU" sz="3200" b="1" dirty="0" smtClean="0">
                <a:solidFill>
                  <a:srgbClr val="0807E3"/>
                </a:solidFill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</a:rPr>
              <a:t>osti</a:t>
            </a:r>
            <a:r>
              <a:rPr lang="en-US" sz="3200" b="1" dirty="0" smtClean="0">
                <a:solidFill>
                  <a:srgbClr val="0807E3"/>
                </a:solidFill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</a:rPr>
              <a:t>suvlarini</a:t>
            </a:r>
            <a:r>
              <a:rPr lang="en-US" sz="3200" b="1" dirty="0" smtClean="0">
                <a:solidFill>
                  <a:srgbClr val="0807E3"/>
                </a:solidFill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807E3"/>
                </a:solidFill>
              </a:rPr>
              <a:t>hosil</a:t>
            </a:r>
            <a:r>
              <a:rPr lang="en-US" sz="3200" b="1" dirty="0" smtClean="0">
                <a:solidFill>
                  <a:srgbClr val="0807E3"/>
                </a:solidFill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</a:rPr>
              <a:t>qiladi</a:t>
            </a:r>
            <a:r>
              <a:rPr lang="en-US" sz="3200" b="1" dirty="0">
                <a:solidFill>
                  <a:srgbClr val="0807E3"/>
                </a:solidFill>
              </a:rPr>
              <a:t>.</a:t>
            </a:r>
            <a:endParaRPr lang="ru-RU" sz="3200" b="1" dirty="0">
              <a:solidFill>
                <a:srgbClr val="0807E3"/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4622042" y="4124544"/>
            <a:ext cx="4503761" cy="2142698"/>
          </a:xfrm>
          <a:prstGeom prst="wedgeEllipseCallout">
            <a:avLst>
              <a:gd name="adj1" fmla="val -81335"/>
              <a:gd name="adj2" fmla="val -3806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15265" y="442471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0807E3"/>
                </a:solidFill>
              </a:rPr>
              <a:t>Quduqlar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qazib</a:t>
            </a:r>
            <a:r>
              <a:rPr lang="en-US" sz="3200" b="1" dirty="0">
                <a:solidFill>
                  <a:srgbClr val="0807E3"/>
                </a:solidFill>
              </a:rPr>
              <a:t>, </a:t>
            </a:r>
            <a:r>
              <a:rPr lang="en-US" sz="3200" b="1" dirty="0" err="1">
                <a:solidFill>
                  <a:srgbClr val="0807E3"/>
                </a:solidFill>
              </a:rPr>
              <a:t>yer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endParaRPr lang="en-US" sz="3200" b="1" dirty="0" smtClean="0">
              <a:solidFill>
                <a:srgbClr val="0807E3"/>
              </a:solidFill>
            </a:endParaRPr>
          </a:p>
          <a:p>
            <a:pPr algn="ctr"/>
            <a:r>
              <a:rPr lang="en-US" sz="3200" b="1" dirty="0" err="1" smtClean="0">
                <a:solidFill>
                  <a:srgbClr val="0807E3"/>
                </a:solidFill>
              </a:rPr>
              <a:t>ostidan</a:t>
            </a:r>
            <a:r>
              <a:rPr lang="en-US" sz="3200" b="1" dirty="0" smtClean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suv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chiqarish</a:t>
            </a:r>
            <a:endParaRPr lang="en-US" sz="3200" b="1" dirty="0">
              <a:solidFill>
                <a:srgbClr val="0807E3"/>
              </a:solidFill>
            </a:endParaRPr>
          </a:p>
          <a:p>
            <a:pPr algn="ctr"/>
            <a:r>
              <a:rPr lang="en-US" sz="3200" b="1" dirty="0" err="1">
                <a:solidFill>
                  <a:srgbClr val="0807E3"/>
                </a:solidFill>
              </a:rPr>
              <a:t>mumkin</a:t>
            </a:r>
            <a:r>
              <a:rPr lang="en-US" sz="3200" b="1" dirty="0">
                <a:solidFill>
                  <a:srgbClr val="0807E3"/>
                </a:solidFill>
              </a:rPr>
              <a:t>.</a:t>
            </a:r>
            <a:endParaRPr lang="ru-RU" sz="3200" b="1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5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12073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111530" y="0"/>
            <a:ext cx="1837676" cy="194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2-синф 2018\2-SINF ONLAYN DARSLAR\расм 2-синф\photo_2021-08-16_16-46-20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9" y="3105835"/>
            <a:ext cx="3070846" cy="31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2811439" y="204716"/>
            <a:ext cx="4503761" cy="2142698"/>
          </a:xfrm>
          <a:prstGeom prst="wedgeEllipseCallout">
            <a:avLst>
              <a:gd name="adj1" fmla="val -40729"/>
              <a:gd name="adj2" fmla="val 14473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04662" y="51853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807E3"/>
                </a:solidFill>
              </a:rPr>
              <a:t>Bu </a:t>
            </a:r>
            <a:r>
              <a:rPr lang="en-US" sz="3200" b="1" dirty="0" err="1">
                <a:solidFill>
                  <a:srgbClr val="0807E3"/>
                </a:solidFill>
              </a:rPr>
              <a:t>suv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ichish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hamda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endParaRPr lang="en-US" sz="3200" b="1" dirty="0" smtClean="0">
              <a:solidFill>
                <a:srgbClr val="0807E3"/>
              </a:solidFill>
            </a:endParaRPr>
          </a:p>
          <a:p>
            <a:pPr algn="ctr"/>
            <a:r>
              <a:rPr lang="en-US" sz="3200" b="1" dirty="0" err="1" smtClean="0">
                <a:solidFill>
                  <a:srgbClr val="0807E3"/>
                </a:solidFill>
              </a:rPr>
              <a:t>ekinlarni</a:t>
            </a:r>
            <a:r>
              <a:rPr lang="en-US" sz="3200" b="1" dirty="0" smtClean="0">
                <a:solidFill>
                  <a:srgbClr val="0807E3"/>
                </a:solidFill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</a:rPr>
              <a:t>sug‘orish</a:t>
            </a:r>
            <a:r>
              <a:rPr lang="en-US" sz="3200" b="1" dirty="0" smtClean="0">
                <a:solidFill>
                  <a:srgbClr val="0807E3"/>
                </a:solidFill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</a:rPr>
              <a:t>uchun</a:t>
            </a:r>
            <a:r>
              <a:rPr lang="en-US" sz="3200" b="1" dirty="0" smtClean="0">
                <a:solidFill>
                  <a:srgbClr val="0807E3"/>
                </a:solidFill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807E3"/>
                </a:solidFill>
              </a:rPr>
              <a:t>yaroqli</a:t>
            </a:r>
            <a:r>
              <a:rPr lang="en-US" sz="3200" b="1" dirty="0">
                <a:solidFill>
                  <a:srgbClr val="0807E3"/>
                </a:solidFill>
              </a:rPr>
              <a:t>.</a:t>
            </a:r>
            <a:endParaRPr lang="ru-RU" sz="3200" b="1" dirty="0">
              <a:solidFill>
                <a:srgbClr val="0807E3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6096000" y="1651379"/>
            <a:ext cx="4503761" cy="2142698"/>
          </a:xfrm>
          <a:prstGeom prst="wedgeEllipseCallout">
            <a:avLst>
              <a:gd name="adj1" fmla="val -113153"/>
              <a:gd name="adj2" fmla="val 75948"/>
            </a:avLst>
          </a:prstGeom>
          <a:solidFill>
            <a:srgbClr val="FFCCFF"/>
          </a:solidFill>
          <a:ln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89223" y="199249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0807E3"/>
                </a:solidFill>
              </a:rPr>
              <a:t>Cho‘l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hududlarida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endParaRPr lang="en-US" sz="3200" b="1" dirty="0" smtClean="0">
              <a:solidFill>
                <a:srgbClr val="0807E3"/>
              </a:solidFill>
            </a:endParaRPr>
          </a:p>
          <a:p>
            <a:pPr algn="ctr"/>
            <a:r>
              <a:rPr lang="en-US" sz="3200" b="1" dirty="0" err="1" smtClean="0">
                <a:solidFill>
                  <a:srgbClr val="0807E3"/>
                </a:solidFill>
              </a:rPr>
              <a:t>hozirgacha</a:t>
            </a:r>
            <a:r>
              <a:rPr lang="en-US" sz="3200" b="1" dirty="0" smtClean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quduqlardan</a:t>
            </a:r>
            <a:endParaRPr lang="en-US" sz="3200" b="1" dirty="0">
              <a:solidFill>
                <a:srgbClr val="0807E3"/>
              </a:solidFill>
            </a:endParaRPr>
          </a:p>
          <a:p>
            <a:pPr algn="ctr"/>
            <a:r>
              <a:rPr lang="en-US" sz="3200" b="1" dirty="0" err="1">
                <a:solidFill>
                  <a:srgbClr val="0807E3"/>
                </a:solidFill>
              </a:rPr>
              <a:t>foydalaniladi</a:t>
            </a:r>
            <a:r>
              <a:rPr lang="en-US" sz="3200" b="1" dirty="0">
                <a:solidFill>
                  <a:srgbClr val="0807E3"/>
                </a:solidFill>
              </a:rPr>
              <a:t>.</a:t>
            </a:r>
            <a:endParaRPr lang="ru-RU" sz="3200" b="1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246" y="1064524"/>
            <a:ext cx="4560458" cy="541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490555" y="3938017"/>
            <a:ext cx="41325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Круговорот воды в природе. Плакат для детей — скачать и распечатать.  Растения. Научная лаборатория. «МААМ—… | Детский сад, Для детей, Дошкольные  учебные мероприят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7" y="284777"/>
            <a:ext cx="5760966" cy="4054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333766" y="284777"/>
            <a:ext cx="2429301" cy="309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Сувни қандай тежаш мумкин? UzWaterAware&amp;#39;дан фойдали ва қизиқарли видеола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34" y="3900978"/>
            <a:ext cx="4894332" cy="2753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246" y="1064524"/>
            <a:ext cx="4560458" cy="541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490555" y="3856129"/>
            <a:ext cx="413255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Quduq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ekanini</a:t>
            </a:r>
            <a:endParaRPr lang="en-US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bilasizmi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2" t="15859" r="20671" b="12176"/>
          <a:stretch/>
        </p:blipFill>
        <p:spPr bwMode="auto">
          <a:xfrm>
            <a:off x="538268" y="1045618"/>
            <a:ext cx="6664978" cy="446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5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87351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70046" y="2320799"/>
            <a:ext cx="440756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Qudu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maxsus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kovlab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chiqarilgan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chuqurlik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2" t="15859" r="20671" b="12176"/>
          <a:stretch/>
        </p:blipFill>
        <p:spPr bwMode="auto">
          <a:xfrm>
            <a:off x="538268" y="888175"/>
            <a:ext cx="7452162" cy="498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6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218595" y="31532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2" t="19963" r="13673" b="21891"/>
          <a:stretch/>
        </p:blipFill>
        <p:spPr bwMode="auto">
          <a:xfrm>
            <a:off x="1146755" y="1282890"/>
            <a:ext cx="10476807" cy="506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430823" y="257557"/>
            <a:ext cx="88012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Sahrodagi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loyiha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yarating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14866</TotalTime>
  <Words>160</Words>
  <Application>Microsoft Office PowerPoint</Application>
  <PresentationFormat>Произвольный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1402</cp:revision>
  <dcterms:created xsi:type="dcterms:W3CDTF">2020-04-19T11:34:46Z</dcterms:created>
  <dcterms:modified xsi:type="dcterms:W3CDTF">2021-09-25T11:15:59Z</dcterms:modified>
</cp:coreProperties>
</file>