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58" r:id="rId4"/>
    <p:sldId id="647" r:id="rId5"/>
    <p:sldId id="638" r:id="rId6"/>
    <p:sldId id="659" r:id="rId7"/>
    <p:sldId id="529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06600"/>
    <a:srgbClr val="000066"/>
    <a:srgbClr val="0807E3"/>
    <a:srgbClr val="003300"/>
    <a:srgbClr val="CCFFFF"/>
    <a:srgbClr val="FF99FF"/>
    <a:srgbClr val="FF0000"/>
    <a:srgbClr val="00B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Uzbekistan boundary вектор | Роялти-фри, бесплатные векторные Uzbekistan  boundary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78" y="1383907"/>
            <a:ext cx="9361940" cy="46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7945" y="1596018"/>
            <a:ext cx="428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xaritasi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tanishamiz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8525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821542" y="405659"/>
            <a:ext cx="8778969" cy="1012163"/>
          </a:xfrm>
          <a:prstGeom prst="wedgeRoundRectCallout">
            <a:avLst>
              <a:gd name="adj1" fmla="val -50013"/>
              <a:gd name="adj2" fmla="val 26915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pic>
        <p:nvPicPr>
          <p:cNvPr id="5124" name="Picture 4" descr="Uzbekistan boundary вектор | Роялти-фри, бесплатные векторные Uzbekistan  boundary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7" y="1857476"/>
            <a:ext cx="8844374" cy="43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92113" y="5445854"/>
            <a:ext cx="2029830" cy="577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1524001" y="3025729"/>
            <a:ext cx="537029" cy="501243"/>
          </a:xfrm>
          <a:prstGeom prst="wedgeEllipseCallout">
            <a:avLst>
              <a:gd name="adj1" fmla="val 303492"/>
              <a:gd name="adj2" fmla="val -9676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ьная выноска 37"/>
          <p:cNvSpPr/>
          <p:nvPr/>
        </p:nvSpPr>
        <p:spPr>
          <a:xfrm>
            <a:off x="3510910" y="3430748"/>
            <a:ext cx="537029" cy="501243"/>
          </a:xfrm>
          <a:prstGeom prst="wedgeEllipseCallout">
            <a:avLst>
              <a:gd name="adj1" fmla="val 208897"/>
              <a:gd name="adj2" fmla="val 50917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ьная выноска 38"/>
          <p:cNvSpPr/>
          <p:nvPr/>
        </p:nvSpPr>
        <p:spPr>
          <a:xfrm>
            <a:off x="5876742" y="5140994"/>
            <a:ext cx="537029" cy="501243"/>
          </a:xfrm>
          <a:prstGeom prst="wedgeEllipseCallout">
            <a:avLst>
              <a:gd name="adj1" fmla="val 76465"/>
              <a:gd name="adj2" fmla="val -122823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ьная выноска 39"/>
          <p:cNvSpPr/>
          <p:nvPr/>
        </p:nvSpPr>
        <p:spPr>
          <a:xfrm>
            <a:off x="6688499" y="5484019"/>
            <a:ext cx="537029" cy="501243"/>
          </a:xfrm>
          <a:prstGeom prst="wedgeEllipseCallout">
            <a:avLst>
              <a:gd name="adj1" fmla="val 149438"/>
              <a:gd name="adj2" fmla="val -70701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ьная выноска 40"/>
          <p:cNvSpPr/>
          <p:nvPr/>
        </p:nvSpPr>
        <p:spPr>
          <a:xfrm>
            <a:off x="7381597" y="6023429"/>
            <a:ext cx="537029" cy="501243"/>
          </a:xfrm>
          <a:prstGeom prst="wedgeEllipseCallout">
            <a:avLst>
              <a:gd name="adj1" fmla="val 149438"/>
              <a:gd name="adj2" fmla="val -70701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ьная выноска 41"/>
          <p:cNvSpPr/>
          <p:nvPr/>
        </p:nvSpPr>
        <p:spPr>
          <a:xfrm>
            <a:off x="6096000" y="2304890"/>
            <a:ext cx="537029" cy="501243"/>
          </a:xfrm>
          <a:prstGeom prst="wedgeEllipseCallout">
            <a:avLst>
              <a:gd name="adj1" fmla="val 44033"/>
              <a:gd name="adj2" fmla="val 224656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ьная выноска 44"/>
          <p:cNvSpPr/>
          <p:nvPr/>
        </p:nvSpPr>
        <p:spPr>
          <a:xfrm>
            <a:off x="8080618" y="2943969"/>
            <a:ext cx="537029" cy="501243"/>
          </a:xfrm>
          <a:prstGeom prst="wedgeEllipseCallout">
            <a:avLst>
              <a:gd name="adj1" fmla="val -88400"/>
              <a:gd name="adj2" fmla="val 31442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ьная выноска 45"/>
          <p:cNvSpPr/>
          <p:nvPr/>
        </p:nvSpPr>
        <p:spPr>
          <a:xfrm>
            <a:off x="8720830" y="3318514"/>
            <a:ext cx="537029" cy="501243"/>
          </a:xfrm>
          <a:prstGeom prst="wedgeEllipseCallout">
            <a:avLst>
              <a:gd name="adj1" fmla="val -72184"/>
              <a:gd name="adj2" fmla="val 213074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ьная выноска 46"/>
          <p:cNvSpPr/>
          <p:nvPr/>
        </p:nvSpPr>
        <p:spPr>
          <a:xfrm>
            <a:off x="9395246" y="4835379"/>
            <a:ext cx="537029" cy="501243"/>
          </a:xfrm>
          <a:prstGeom prst="wedgeEllipseCallout">
            <a:avLst>
              <a:gd name="adj1" fmla="val -110022"/>
              <a:gd name="adj2" fmla="val -12282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ьная выноска 47"/>
          <p:cNvSpPr/>
          <p:nvPr/>
        </p:nvSpPr>
        <p:spPr>
          <a:xfrm>
            <a:off x="9663760" y="2806133"/>
            <a:ext cx="537029" cy="501243"/>
          </a:xfrm>
          <a:prstGeom prst="wedgeEllipseCallout">
            <a:avLst>
              <a:gd name="adj1" fmla="val -72184"/>
              <a:gd name="adj2" fmla="val 213074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ьная выноска 48"/>
          <p:cNvSpPr/>
          <p:nvPr/>
        </p:nvSpPr>
        <p:spPr>
          <a:xfrm>
            <a:off x="10421007" y="2877324"/>
            <a:ext cx="537029" cy="501243"/>
          </a:xfrm>
          <a:prstGeom prst="wedgeEllipseCallout">
            <a:avLst>
              <a:gd name="adj1" fmla="val -72184"/>
              <a:gd name="adj2" fmla="val 213074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ьная выноска 49"/>
          <p:cNvSpPr/>
          <p:nvPr/>
        </p:nvSpPr>
        <p:spPr>
          <a:xfrm>
            <a:off x="11059884" y="3180127"/>
            <a:ext cx="537029" cy="501243"/>
          </a:xfrm>
          <a:prstGeom prst="wedgeEllipseCallout">
            <a:avLst>
              <a:gd name="adj1" fmla="val -69481"/>
              <a:gd name="adj2" fmla="val 166743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ьная выноска 50"/>
          <p:cNvSpPr/>
          <p:nvPr/>
        </p:nvSpPr>
        <p:spPr>
          <a:xfrm>
            <a:off x="10791369" y="4816609"/>
            <a:ext cx="537029" cy="501243"/>
          </a:xfrm>
          <a:prstGeom prst="wedgeEllipseCallout">
            <a:avLst>
              <a:gd name="adj1" fmla="val -110022"/>
              <a:gd name="adj2" fmla="val -12282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584687" y="2935792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71597" y="3344259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45257" y="2230993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40060" y="5052555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20157" y="5409165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13255" y="5950884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143936" y="2870621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84148" y="3245969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438788" y="4744064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623226" y="2744316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377714" y="2813419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41074" y="4733805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016092" y="3093068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67544" y="299381"/>
            <a:ext cx="82539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viloyat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1821541" y="405658"/>
            <a:ext cx="8778969" cy="1012163"/>
          </a:xfrm>
          <a:prstGeom prst="wedgeRoundRectCallout">
            <a:avLst>
              <a:gd name="adj1" fmla="val -50013"/>
              <a:gd name="adj2" fmla="val 26915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53185" y="311575"/>
            <a:ext cx="82539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espublika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viloyat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44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94" y="1370105"/>
            <a:ext cx="4303155" cy="51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08406" y="4062675"/>
            <a:ext cx="45174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belgilarni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3" t="17490" r="17658" b="41600"/>
          <a:stretch/>
        </p:blipFill>
        <p:spPr bwMode="auto">
          <a:xfrm rot="5400000">
            <a:off x="2416984" y="3276151"/>
            <a:ext cx="3019559" cy="364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18802" r="62451" b="18279"/>
          <a:stretch/>
        </p:blipFill>
        <p:spPr bwMode="auto">
          <a:xfrm rot="5400000">
            <a:off x="2100844" y="-847076"/>
            <a:ext cx="3536596" cy="5800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37054" y="1160061"/>
            <a:ext cx="1333442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98131" y="777923"/>
            <a:ext cx="78551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88854" y="6275916"/>
            <a:ext cx="1896794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02664" y="805220"/>
            <a:ext cx="1179270" cy="13651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16312" y="2511191"/>
            <a:ext cx="2202852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34002" y="2906980"/>
            <a:ext cx="2202852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08318" y="4974702"/>
            <a:ext cx="66267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45219" y="5854890"/>
            <a:ext cx="1657445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14902" y="391207"/>
            <a:ext cx="6746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Geolog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Mo‘min</a:t>
            </a:r>
            <a:endParaRPr lang="ru-RU" sz="4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6231" r="16505" b="14179"/>
          <a:stretch/>
        </p:blipFill>
        <p:spPr bwMode="auto">
          <a:xfrm>
            <a:off x="1323831" y="245260"/>
            <a:ext cx="9689911" cy="627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6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0823" y="312149"/>
            <a:ext cx="88012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z-Latn-UZ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Xaritadan foydalanib viloyatlarda qanday konlar borligini yozing.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18595" y="3153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020" y="3411729"/>
            <a:ext cx="1087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z-Latn-UZ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neft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sement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xomashyosi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961" y="1826080"/>
            <a:ext cx="88012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5085" y="4396012"/>
            <a:ext cx="5713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961" y="2658793"/>
            <a:ext cx="1087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z-Latn-UZ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Toshkent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sement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xomashyosi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rudalari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71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14798</TotalTime>
  <Words>94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1394</cp:revision>
  <dcterms:created xsi:type="dcterms:W3CDTF">2020-04-19T11:34:46Z</dcterms:created>
  <dcterms:modified xsi:type="dcterms:W3CDTF">2021-09-23T11:05:05Z</dcterms:modified>
</cp:coreProperties>
</file>