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47" r:id="rId4"/>
    <p:sldId id="638" r:id="rId5"/>
    <p:sldId id="642" r:id="rId6"/>
    <p:sldId id="651" r:id="rId7"/>
    <p:sldId id="649" r:id="rId8"/>
    <p:sldId id="650" r:id="rId9"/>
    <p:sldId id="648" r:id="rId10"/>
    <p:sldId id="645" r:id="rId11"/>
    <p:sldId id="646" r:id="rId12"/>
    <p:sldId id="644" r:id="rId13"/>
    <p:sldId id="654" r:id="rId14"/>
    <p:sldId id="653" r:id="rId15"/>
    <p:sldId id="655" r:id="rId16"/>
    <p:sldId id="656" r:id="rId17"/>
    <p:sldId id="529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807E3"/>
    <a:srgbClr val="000066"/>
    <a:srgbClr val="FFFF66"/>
    <a:srgbClr val="CCFFFF"/>
    <a:srgbClr val="FF99FF"/>
    <a:srgbClr val="FF00FF"/>
    <a:srgbClr val="0000CC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3" t="16978" r="13463" b="9515"/>
          <a:stretch/>
        </p:blipFill>
        <p:spPr bwMode="auto">
          <a:xfrm>
            <a:off x="914400" y="409433"/>
            <a:ext cx="10099344" cy="59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07225" y="2127231"/>
            <a:ext cx="1586708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93575" y="2031944"/>
            <a:ext cx="1774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2831" y="4370137"/>
            <a:ext cx="1019032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64072" y="4295389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5455" y="2119663"/>
            <a:ext cx="1194271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45455" y="2010479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7612" r="18394" b="13993"/>
          <a:stretch/>
        </p:blipFill>
        <p:spPr bwMode="auto">
          <a:xfrm>
            <a:off x="832513" y="559558"/>
            <a:ext cx="10521506" cy="536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765576" y="3875964"/>
            <a:ext cx="3739487" cy="226552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56110" r="50020" b="18890"/>
          <a:stretch/>
        </p:blipFill>
        <p:spPr bwMode="auto">
          <a:xfrm>
            <a:off x="8394261" y="3985146"/>
            <a:ext cx="2216872" cy="207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8421557" y="5281683"/>
            <a:ext cx="545023" cy="4776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25803" y="2579514"/>
            <a:ext cx="1765110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105241" y="2483978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nimalar? </a:t>
            </a:r>
            <a:endParaRPr lang="ru-RU" sz="2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40944" y="40942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5" y="191740"/>
            <a:ext cx="10257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qismiga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4509" y="1378423"/>
            <a:ext cx="10344335" cy="1282890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10184" y="2715905"/>
            <a:ext cx="10344335" cy="1282890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6536" y="4053389"/>
            <a:ext cx="10344335" cy="1282890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4171" y="5388822"/>
            <a:ext cx="10344335" cy="1282890"/>
          </a:xfrm>
          <a:prstGeom prst="roundRect">
            <a:avLst/>
          </a:prstGeom>
          <a:ln w="38100"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17024" y="1419703"/>
            <a:ext cx="825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Juda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sohalarda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ishlatilgani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deyishadi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7024" y="2782541"/>
            <a:ext cx="825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oluvchi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davlatlar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sirasiga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17023" y="4067037"/>
            <a:ext cx="825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Topilgan ajoyib suyuqlikni odamlar “qora moy” deb nomlashibdi.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17022" y="5388822"/>
            <a:ext cx="8259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 qismda “neft daryosi” haqida fikr bildirilgan?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5590" y="1419703"/>
            <a:ext cx="988729" cy="1077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7694" y="2770497"/>
            <a:ext cx="988729" cy="1077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44989" y="5422771"/>
            <a:ext cx="988729" cy="1077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22203" y="4155915"/>
            <a:ext cx="988729" cy="10778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9894966" y="1433013"/>
            <a:ext cx="1773540" cy="1187019"/>
          </a:xfrm>
          <a:prstGeom prst="hexagon">
            <a:avLst/>
          </a:prstGeom>
          <a:solidFill>
            <a:srgbClr val="0066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9867331" y="2756849"/>
            <a:ext cx="1773540" cy="1187019"/>
          </a:xfrm>
          <a:prstGeom prst="hexagon">
            <a:avLst/>
          </a:prstGeom>
          <a:solidFill>
            <a:srgbClr val="0066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9867331" y="4107645"/>
            <a:ext cx="1773540" cy="1187019"/>
          </a:xfrm>
          <a:prstGeom prst="hexagon">
            <a:avLst/>
          </a:prstGeom>
          <a:solidFill>
            <a:srgbClr val="0066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9867331" y="5429428"/>
            <a:ext cx="1773540" cy="1187019"/>
          </a:xfrm>
          <a:prstGeom prst="hexagon">
            <a:avLst/>
          </a:prstGeom>
          <a:solidFill>
            <a:srgbClr val="006600"/>
          </a:solidFill>
          <a:ln w="57150">
            <a:solidFill>
              <a:srgbClr val="0807E3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334302" y="1210823"/>
            <a:ext cx="894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1919" y="1357780"/>
            <a:ext cx="894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484" y="2743201"/>
            <a:ext cx="894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6599" y="4107307"/>
            <a:ext cx="894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3484" y="5388822"/>
            <a:ext cx="8948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304069" y="2586140"/>
            <a:ext cx="894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01132" y="3938030"/>
            <a:ext cx="894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295257" y="5238414"/>
            <a:ext cx="894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8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4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69678" y="280353"/>
            <a:ext cx="9380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 berilgan narsalarning qaysi birlari neftdan olinadi? Ularni bo‘yang.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40944" y="40942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86805" y="2992139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45807" y="1842448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31263" y="1357571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91971" y="1920914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42923" y="2937401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1100" y="4485435"/>
            <a:ext cx="2710058" cy="1406552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12807" y="3374199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65824" y="3094870"/>
            <a:ext cx="20805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49375" y="1527979"/>
            <a:ext cx="26295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Plastmassa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60074" y="2037044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Qog‘oz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13910" y="1943236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43448" y="3555088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Ruda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8700" y="4612459"/>
            <a:ext cx="3054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 yuvish vositalari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28775" y="3103788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Sun’iy ip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182111" y="4462695"/>
            <a:ext cx="2710058" cy="1406552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03293" y="4448405"/>
            <a:ext cx="20805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Tish pastasi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0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69678" y="280353"/>
            <a:ext cx="938079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 berilgan narsalarning qaysi birlari neftdan olinadi? Ularni bo‘yang. 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40944" y="40942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86805" y="2992139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845807" y="1842448"/>
            <a:ext cx="2365745" cy="106966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31263" y="1357571"/>
            <a:ext cx="2365745" cy="1069665"/>
          </a:xfrm>
          <a:prstGeom prst="ellipse">
            <a:avLst/>
          </a:prstGeom>
          <a:solidFill>
            <a:srgbClr val="FF99FF"/>
          </a:solidFill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91971" y="1920914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242923" y="2937401"/>
            <a:ext cx="2365745" cy="1069665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1100" y="4485435"/>
            <a:ext cx="2710058" cy="1406552"/>
          </a:xfrm>
          <a:prstGeom prst="ellipse">
            <a:avLst/>
          </a:prstGeom>
          <a:solidFill>
            <a:srgbClr val="CCFFFF"/>
          </a:solidFill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12807" y="3374199"/>
            <a:ext cx="2365745" cy="1069665"/>
          </a:xfrm>
          <a:prstGeom prst="ellipse">
            <a:avLst/>
          </a:prstGeom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65824" y="3094870"/>
            <a:ext cx="20805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349375" y="1527979"/>
            <a:ext cx="26295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Plastmassa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60074" y="2037044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Qog‘oz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13910" y="1943236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Sham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43448" y="3555088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Ruda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78700" y="4612459"/>
            <a:ext cx="3054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Kir yuvish vositalari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28775" y="3103788"/>
            <a:ext cx="2629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Sun’iy ip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182111" y="4462695"/>
            <a:ext cx="2710058" cy="1406552"/>
          </a:xfrm>
          <a:prstGeom prst="ellipse">
            <a:avLst/>
          </a:prstGeom>
          <a:solidFill>
            <a:srgbClr val="FFFF66"/>
          </a:solidFill>
          <a:ln w="57150"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403293" y="4448405"/>
            <a:ext cx="20805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Tish pastasi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612" y="296421"/>
            <a:ext cx="11335409" cy="6322620"/>
          </a:xfrm>
          <a:prstGeom prst="roundRect">
            <a:avLst>
              <a:gd name="adj" fmla="val 9328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24083" y="296421"/>
            <a:ext cx="100038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 berilgan gaplarning bo‘sh o‘rinlarini to‘ldiring.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so‘rog‘ini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40944" y="40942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1399" y="1479284"/>
            <a:ext cx="757709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Mash’alalar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elektr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chiroqlari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g‘alati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fonarlar</a:t>
            </a:r>
            <a:r>
              <a:rPr lang="en-US" sz="36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18" y="2813544"/>
            <a:ext cx="107567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Bu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suyuqlikni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 “qora moy” deb atashibdi.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kundagidek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yoritilgan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Bir safar quduq tubidan suv emas,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 chiqib qolibdi.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Neft qazib olish uchun 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temir quvurlar kerak bo‘ladi.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612" y="296421"/>
            <a:ext cx="11335409" cy="6322620"/>
          </a:xfrm>
          <a:prstGeom prst="roundRect">
            <a:avLst>
              <a:gd name="adj" fmla="val 9328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24083" y="296421"/>
            <a:ext cx="100038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 berilgan gaplarning bo‘sh o‘rinlarini to‘ldiring.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so‘rog‘ini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40944" y="40942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231" y="1373639"/>
            <a:ext cx="728084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Mash’alalar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elektr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chiroqlari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g‘alati</a:t>
            </a:r>
            <a:r>
              <a:rPr lang="en-US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fonarlar</a:t>
            </a:r>
            <a:r>
              <a:rPr lang="en-US" sz="36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9799" y="2344554"/>
            <a:ext cx="107567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Bu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g‘alati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suyuqlikni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 “qora moy” deb atashibdi.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kundagidek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elektor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chiroqlari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mash’alalar</a:t>
            </a:r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yoritilgan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Bir safar quduq tubidan suv emas,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moy chiqib qolibdi.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Neft qazib olish uchun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uz-Latn-UZ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Latn-UZ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temir quvurlar kerak bo‘ladi.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56110" r="50020" b="18890"/>
          <a:stretch/>
        </p:blipFill>
        <p:spPr bwMode="auto">
          <a:xfrm>
            <a:off x="3062092" y="2546269"/>
            <a:ext cx="4075242" cy="38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65183" y="1908117"/>
            <a:ext cx="67463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Neftdan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olinadigan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mahsulotlar</a:t>
            </a:r>
            <a:endParaRPr lang="ru-RU" sz="3600" b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9111" y="4969808"/>
            <a:ext cx="818865" cy="8031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456155"/>
            <a:ext cx="5010771" cy="5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01301" y="3489470"/>
            <a:ext cx="45174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Neftdan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mahsulotlar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1" t="56110" r="50020" b="18890"/>
          <a:stretch/>
        </p:blipFill>
        <p:spPr bwMode="auto">
          <a:xfrm>
            <a:off x="660085" y="1163465"/>
            <a:ext cx="5162949" cy="482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887105" y="4188095"/>
            <a:ext cx="1160059" cy="10799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12073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54591" y="0"/>
            <a:ext cx="1824118" cy="140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15485" r="21435" b="9888"/>
          <a:stretch/>
        </p:blipFill>
        <p:spPr bwMode="auto">
          <a:xfrm>
            <a:off x="2471023" y="856287"/>
            <a:ext cx="7249953" cy="571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1286" y="222143"/>
            <a:ext cx="9940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“Qora oltin” matni asosida neftdan </a:t>
            </a:r>
            <a:r>
              <a:rPr lang="es-E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olinadigan m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ahsu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lotlar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66557" y="1759057"/>
            <a:ext cx="1991795" cy="1996611"/>
          </a:xfrm>
          <a:prstGeom prst="ellipse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00102" y="760752"/>
            <a:ext cx="1991795" cy="1996611"/>
          </a:xfrm>
          <a:prstGeom prst="ellipse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15756" y="1719618"/>
            <a:ext cx="1991795" cy="1996611"/>
          </a:xfrm>
          <a:prstGeom prst="ellipse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515755" y="3971499"/>
            <a:ext cx="1991795" cy="1996611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13665" y="4579560"/>
            <a:ext cx="1991795" cy="1996611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48444" y="3944203"/>
            <a:ext cx="1991795" cy="199661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-87745" y="-21654"/>
            <a:ext cx="1438872" cy="1763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70" y="215971"/>
            <a:ext cx="8714413" cy="6333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6659" y="1315239"/>
            <a:ext cx="56774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Narsalarning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s-E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s-E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 </a:t>
            </a:r>
            <a:r>
              <a:rPr lang="es-E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nimalar?</a:t>
            </a:r>
            <a:r>
              <a:rPr lang="es-E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savol </a:t>
            </a:r>
            <a:r>
              <a:rPr lang="es-E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beramiz. </a:t>
            </a:r>
          </a:p>
          <a:p>
            <a:pPr algn="ctr"/>
            <a:r>
              <a:rPr lang="fi-FI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Masalan</a:t>
            </a:r>
            <a:r>
              <a:rPr lang="fi-FI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i-FI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nima? – oltin, nimalar? – boyliklar.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1512" r="33713" b="30557"/>
          <a:stretch/>
        </p:blipFill>
        <p:spPr bwMode="auto">
          <a:xfrm>
            <a:off x="-87745" y="-21654"/>
            <a:ext cx="1438872" cy="1763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70" y="215971"/>
            <a:ext cx="8714413" cy="63334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9362" y="1260649"/>
            <a:ext cx="56774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s-E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s-E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 </a:t>
            </a:r>
            <a:r>
              <a:rPr lang="es-ES" sz="4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nimalar?</a:t>
            </a:r>
            <a:r>
              <a:rPr lang="es-E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s-E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avoli ostida   yashiringan so‘zlarni  toping. 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17793" r="11994" b="6763"/>
          <a:stretch/>
        </p:blipFill>
        <p:spPr bwMode="auto">
          <a:xfrm>
            <a:off x="1144196" y="417942"/>
            <a:ext cx="9903606" cy="603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796210" y="0"/>
            <a:ext cx="1300786" cy="156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69039" y="1569863"/>
            <a:ext cx="1037230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967" y="2948289"/>
            <a:ext cx="1019032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6407" y="5090987"/>
            <a:ext cx="1009933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934" y="5568658"/>
            <a:ext cx="1624083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1743" y="1460490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6023" y="2866401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9449" y="5018142"/>
            <a:ext cx="121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5228" y="5495446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4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41791" r="38533" b="29104"/>
          <a:stretch/>
        </p:blipFill>
        <p:spPr bwMode="auto">
          <a:xfrm>
            <a:off x="718780" y="1883391"/>
            <a:ext cx="6992381" cy="276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5" t="19777" r="12310" b="12414"/>
          <a:stretch/>
        </p:blipFill>
        <p:spPr bwMode="auto">
          <a:xfrm>
            <a:off x="7949819" y="614150"/>
            <a:ext cx="3507475" cy="559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00751" y="3061384"/>
            <a:ext cx="2442949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075" y="2978763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nimalar? </a:t>
            </a:r>
            <a:endParaRPr lang="ru-RU" sz="2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20896" r="16925" b="17910"/>
          <a:stretch/>
        </p:blipFill>
        <p:spPr bwMode="auto">
          <a:xfrm>
            <a:off x="682389" y="409432"/>
            <a:ext cx="10615543" cy="5745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58400" y="805590"/>
            <a:ext cx="1019032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92345" y="735049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72817" y="1360471"/>
            <a:ext cx="2197197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0190" y="1264746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74913" y="1349309"/>
            <a:ext cx="2197197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38186" y="1253406"/>
            <a:ext cx="1670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nimalar? </a:t>
            </a:r>
            <a:endParaRPr lang="ru-RU" sz="2800" dirty="0">
              <a:solidFill>
                <a:srgbClr val="0807E3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97134" y="3387498"/>
            <a:ext cx="1019032" cy="381767"/>
          </a:xfrm>
          <a:prstGeom prst="roundRect">
            <a:avLst/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58375" y="3274781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nima? </a:t>
            </a:r>
            <a:endParaRPr lang="ru-RU" sz="2800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14699</TotalTime>
  <Words>373</Words>
  <Application>Microsoft Office PowerPoint</Application>
  <PresentationFormat>Произвольный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1387</cp:revision>
  <dcterms:created xsi:type="dcterms:W3CDTF">2020-04-19T11:34:46Z</dcterms:created>
  <dcterms:modified xsi:type="dcterms:W3CDTF">2021-09-23T10:46:24Z</dcterms:modified>
</cp:coreProperties>
</file>