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47" r:id="rId4"/>
    <p:sldId id="658" r:id="rId5"/>
    <p:sldId id="638" r:id="rId6"/>
    <p:sldId id="642" r:id="rId7"/>
    <p:sldId id="652" r:id="rId8"/>
    <p:sldId id="651" r:id="rId9"/>
    <p:sldId id="653" r:id="rId10"/>
    <p:sldId id="654" r:id="rId11"/>
    <p:sldId id="655" r:id="rId12"/>
    <p:sldId id="656" r:id="rId13"/>
    <p:sldId id="657" r:id="rId14"/>
    <p:sldId id="529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6600"/>
    <a:srgbClr val="FF00FF"/>
    <a:srgbClr val="000066"/>
    <a:srgbClr val="0000CC"/>
    <a:srgbClr val="003300"/>
    <a:srgbClr val="CCFFFF"/>
    <a:srgbClr val="FF99FF"/>
    <a:srgbClr val="FF0000"/>
    <a:srgbClr val="00B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09256" y="0"/>
            <a:ext cx="1405646" cy="169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4902" y="294908"/>
            <a:ext cx="45810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tagini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ovlaymiz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Kezi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kelsa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kovlaymiz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gilam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zargar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gilam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1078" y="2338254"/>
            <a:ext cx="5363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Bag‘rida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kon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Saqlab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kelmoqda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hamon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Eh,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behisob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tilsimlar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kelsinlar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2198" y="4337355"/>
            <a:ext cx="5363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kutmoqda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Xazinasin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tutmoqda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Qaytmasdan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izimizga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Olurmiz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izmimizga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8" t="46059" r="10631" b="26970"/>
          <a:stretch/>
        </p:blipFill>
        <p:spPr bwMode="auto">
          <a:xfrm>
            <a:off x="7765575" y="4519641"/>
            <a:ext cx="1777679" cy="172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46059" r="65461" b="26970"/>
          <a:stretch/>
        </p:blipFill>
        <p:spPr bwMode="auto">
          <a:xfrm>
            <a:off x="8953040" y="1180070"/>
            <a:ext cx="1737542" cy="172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t="46059" r="47798" b="26970"/>
          <a:stretch/>
        </p:blipFill>
        <p:spPr bwMode="auto">
          <a:xfrm>
            <a:off x="7706619" y="2443342"/>
            <a:ext cx="1664495" cy="172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8" t="46059" r="29432" b="26970"/>
          <a:stretch/>
        </p:blipFill>
        <p:spPr bwMode="auto">
          <a:xfrm>
            <a:off x="8992797" y="3464841"/>
            <a:ext cx="1697785" cy="172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32297" y="359720"/>
            <a:ext cx="49318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Davomini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79943" y="350970"/>
            <a:ext cx="98794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 asosida jadvaldagi qismlarni moslashtiring</a:t>
            </a:r>
            <a:r>
              <a:rPr lang="uz-Latn-U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4622" y="1010510"/>
            <a:ext cx="3541593" cy="5827481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96288" y="1061713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ezi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kelganda</a:t>
            </a:r>
            <a:r>
              <a:rPr lang="uz-Latn-UZ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6288" y="1682825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hamon</a:t>
            </a:r>
            <a:r>
              <a:rPr lang="uz-Latn-UZ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6288" y="2310900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tilsim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6288" y="2986372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bob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96288" y="3578111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zargar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6288" y="4204433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olam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6288" y="4829280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xazina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6288" y="5475611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mushtoq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6288" y="6102395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izmimizga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68444" y="1461844"/>
            <a:ext cx="6017883" cy="1423308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68443" y="1445593"/>
            <a:ext cx="60178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immatbaho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toshlardan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buyumlar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yasaydigan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usta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62091" y="3100925"/>
            <a:ext cx="6017883" cy="1423308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662089" y="3372055"/>
            <a:ext cx="60178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ehrli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narsa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57000" y="4720465"/>
            <a:ext cx="6017883" cy="1423308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588759" y="4986435"/>
            <a:ext cx="60178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abrsizlik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kutish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405418" y="2173498"/>
            <a:ext cx="3183341" cy="1844888"/>
          </a:xfrm>
          <a:prstGeom prst="straightConnector1">
            <a:avLst/>
          </a:prstGeom>
          <a:ln w="5715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33" idx="1"/>
          </p:cNvCxnSpPr>
          <p:nvPr/>
        </p:nvCxnSpPr>
        <p:spPr>
          <a:xfrm flipV="1">
            <a:off x="2773907" y="5432119"/>
            <a:ext cx="2883093" cy="476760"/>
          </a:xfrm>
          <a:prstGeom prst="straightConnector1">
            <a:avLst/>
          </a:prstGeom>
          <a:ln w="5715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31" idx="1"/>
          </p:cNvCxnSpPr>
          <p:nvPr/>
        </p:nvCxnSpPr>
        <p:spPr>
          <a:xfrm>
            <a:off x="2146110" y="2660146"/>
            <a:ext cx="3515981" cy="1152433"/>
          </a:xfrm>
          <a:prstGeom prst="straightConnector1">
            <a:avLst/>
          </a:prstGeom>
          <a:ln w="5715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4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79943" y="405562"/>
            <a:ext cx="98794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 asosida jadvaldagi qismlarni moslashtiring</a:t>
            </a:r>
            <a:r>
              <a:rPr lang="uz-Latn-U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4622" y="1010510"/>
            <a:ext cx="3541593" cy="5827481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96288" y="1061713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ezi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kelganda</a:t>
            </a:r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6288" y="1682825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hamon</a:t>
            </a:r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6288" y="2310900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tilsim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6288" y="2986372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bob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96288" y="3578111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zargar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6288" y="4204433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olam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6288" y="4829280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xazina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6288" y="5475611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mushtoq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6288" y="6102395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izmimizga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68444" y="1461844"/>
            <a:ext cx="6017883" cy="1423308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56999" y="1782092"/>
            <a:ext cx="60178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unyo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borliq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62091" y="3100925"/>
            <a:ext cx="6017883" cy="1423308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662089" y="3372055"/>
            <a:ext cx="60178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arur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bo‘lganda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57000" y="4720465"/>
            <a:ext cx="6017883" cy="1423308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588759" y="4986435"/>
            <a:ext cx="60178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qism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bo‘lak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>
            <a:endCxn id="29" idx="1"/>
          </p:cNvCxnSpPr>
          <p:nvPr/>
        </p:nvCxnSpPr>
        <p:spPr>
          <a:xfrm flipV="1">
            <a:off x="2064223" y="2173498"/>
            <a:ext cx="3604221" cy="2416439"/>
          </a:xfrm>
          <a:prstGeom prst="straightConnector1">
            <a:avLst/>
          </a:prstGeom>
          <a:ln w="5715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31" idx="1"/>
          </p:cNvCxnSpPr>
          <p:nvPr/>
        </p:nvCxnSpPr>
        <p:spPr>
          <a:xfrm>
            <a:off x="3866333" y="1384878"/>
            <a:ext cx="1795758" cy="2427701"/>
          </a:xfrm>
          <a:prstGeom prst="straightConnector1">
            <a:avLst/>
          </a:prstGeom>
          <a:ln w="5715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33" idx="1"/>
          </p:cNvCxnSpPr>
          <p:nvPr/>
        </p:nvCxnSpPr>
        <p:spPr>
          <a:xfrm>
            <a:off x="1846464" y="3286167"/>
            <a:ext cx="3810536" cy="2145952"/>
          </a:xfrm>
          <a:prstGeom prst="straightConnector1">
            <a:avLst/>
          </a:prstGeom>
          <a:ln w="5715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6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79943" y="405562"/>
            <a:ext cx="98794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 asosida jadvaldagi qismlarni moslashtiring</a:t>
            </a:r>
            <a:r>
              <a:rPr lang="uz-Latn-U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4622" y="1010510"/>
            <a:ext cx="3541593" cy="5827481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96288" y="1061713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ezi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kelganda</a:t>
            </a:r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6288" y="1682825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hamon</a:t>
            </a:r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6288" y="2310900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tilsim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6288" y="2986372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bob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96288" y="3578111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zargar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6288" y="4204433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olam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6288" y="4829280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xazina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6288" y="5475611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mushtoq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6288" y="6102395"/>
            <a:ext cx="2947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izmimizga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68444" y="1461844"/>
            <a:ext cx="6017883" cy="1423308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56999" y="1782092"/>
            <a:ext cx="60178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ixtiyorimizga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62091" y="3100925"/>
            <a:ext cx="6017883" cy="1423308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662089" y="3372055"/>
            <a:ext cx="60178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hozirgacha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57000" y="4720465"/>
            <a:ext cx="6017883" cy="1423308"/>
          </a:xfrm>
          <a:prstGeom prst="roundRect">
            <a:avLst/>
          </a:prstGeom>
          <a:solidFill>
            <a:srgbClr val="006600"/>
          </a:solidFill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588759" y="4986435"/>
            <a:ext cx="60178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boylik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296235" y="5197225"/>
            <a:ext cx="3372209" cy="112375"/>
          </a:xfrm>
          <a:prstGeom prst="straightConnector1">
            <a:avLst/>
          </a:prstGeom>
          <a:ln w="5715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32" idx="1"/>
          </p:cNvCxnSpPr>
          <p:nvPr/>
        </p:nvCxnSpPr>
        <p:spPr>
          <a:xfrm>
            <a:off x="2470246" y="2046499"/>
            <a:ext cx="3191843" cy="1741055"/>
          </a:xfrm>
          <a:prstGeom prst="straightConnector1">
            <a:avLst/>
          </a:prstGeom>
          <a:ln w="5715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30" idx="1"/>
          </p:cNvCxnSpPr>
          <p:nvPr/>
        </p:nvCxnSpPr>
        <p:spPr>
          <a:xfrm flipV="1">
            <a:off x="3074158" y="2197591"/>
            <a:ext cx="2582841" cy="4294452"/>
          </a:xfrm>
          <a:prstGeom prst="straightConnector1">
            <a:avLst/>
          </a:prstGeom>
          <a:ln w="57150">
            <a:solidFill>
              <a:srgbClr val="0807E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0041" y="1509529"/>
            <a:ext cx="67463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Geolog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so‘zi</a:t>
            </a:r>
            <a:endParaRPr lang="ru-RU" sz="40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40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Po‘lat</a:t>
            </a:r>
            <a:r>
              <a:rPr lang="en-US" sz="40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Mo‘min</a:t>
            </a:r>
            <a:endParaRPr lang="ru-RU" sz="4000" b="1" i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Геол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8" y="2832968"/>
            <a:ext cx="5807077" cy="3372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6" y="456155"/>
            <a:ext cx="5010771" cy="5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75026" y="3762425"/>
            <a:ext cx="45174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-chi, </a:t>
            </a: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geolog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13060" r="50000" b="8955"/>
          <a:stretch/>
        </p:blipFill>
        <p:spPr bwMode="auto">
          <a:xfrm>
            <a:off x="1323833" y="425817"/>
            <a:ext cx="4899546" cy="60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1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>
              <a:gd name="adj" fmla="val 7416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54" y="1460310"/>
            <a:ext cx="4165255" cy="49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927810" y="4027289"/>
            <a:ext cx="36192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-chi, </a:t>
            </a: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geolog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13060" r="50000" b="8955"/>
          <a:stretch/>
        </p:blipFill>
        <p:spPr bwMode="auto">
          <a:xfrm>
            <a:off x="1842447" y="425817"/>
            <a:ext cx="2719392" cy="33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0849" y="3748459"/>
            <a:ext cx="60884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boyliklarini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izlovchi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mutaxassis</a:t>
            </a:r>
            <a:r>
              <a:rPr lang="en-US" sz="4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2073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14902" y="1798902"/>
            <a:ext cx="5695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shundoq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O‘rganishga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mushtoq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Bilmoq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shart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‘-u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dashtni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kezamiz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borligin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sezamiz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Go‘yo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toshlar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bobma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-bob...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09256" y="0"/>
            <a:ext cx="1405646" cy="169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9" t="16978" r="16925" b="20896"/>
          <a:stretch/>
        </p:blipFill>
        <p:spPr bwMode="auto">
          <a:xfrm>
            <a:off x="7738280" y="1027769"/>
            <a:ext cx="3896570" cy="492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14902" y="391207"/>
            <a:ext cx="67463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Geolog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so‘zi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Po‘lat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Mo‘min</a:t>
            </a:r>
            <a:endParaRPr lang="ru-RU" sz="4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09256" y="0"/>
            <a:ext cx="1405646" cy="169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4902" y="294908"/>
            <a:ext cx="5363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tagini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ovlaymiz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Kezi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kelsa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kovlaymiz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gilam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zargar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gilam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97777" y="2384864"/>
            <a:ext cx="5363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Bag‘rida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kon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Saqlab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kelmoqda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hamon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Eh,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behisob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tilsimlar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kelsinlar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351674"/>
            <a:ext cx="5363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kutmoqda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Xazinasin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tutmoqda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Qaytmasdan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izimizga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Olurmiz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izmimizga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13060" r="50000" b="8955"/>
          <a:stretch/>
        </p:blipFill>
        <p:spPr bwMode="auto">
          <a:xfrm flipH="1">
            <a:off x="8168185" y="425817"/>
            <a:ext cx="3534770" cy="4896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5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5591" y="44035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649" y="1229029"/>
            <a:ext cx="1014234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fi-FI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ostini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o‘rganamiz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fi-FI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55410"/>
            <a:ext cx="1382345" cy="1459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14650" y="5070579"/>
            <a:ext cx="1014234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o‘xshatilyapti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89414" y="2074658"/>
            <a:ext cx="1016758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Toshni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bo‘ladimi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89416" y="2862208"/>
            <a:ext cx="1019281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it-IT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“Yer tagini ovlaymiz” deganda nimani</a:t>
            </a:r>
          </a:p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tushundingiz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ovlash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89417" y="4288050"/>
            <a:ext cx="101928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89416" y="5830512"/>
            <a:ext cx="1016758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fi-FI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Olurmiz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izmimizga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qatoridagi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fi-FI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55045" y="437548"/>
            <a:ext cx="60283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5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0"/>
            <a:ext cx="1405646" cy="169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4136" y="1422816"/>
            <a:ext cx="9903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aloqadorligini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satrlarni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46059" r="10631" b="26970"/>
          <a:stretch/>
        </p:blipFill>
        <p:spPr bwMode="auto">
          <a:xfrm>
            <a:off x="546171" y="3033251"/>
            <a:ext cx="10917947" cy="236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2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2073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14902" y="1798902"/>
            <a:ext cx="5695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shundoq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O‘rganishga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mushtoq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Bilmoq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shart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‘-u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dashtni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kezamiz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borligin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sezamiz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Go‘yo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toshlar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bobma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-bob...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109256" y="0"/>
            <a:ext cx="1405646" cy="1696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14902" y="391207"/>
            <a:ext cx="67463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Geolog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so‘zi</a:t>
            </a:r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Po‘lat</a:t>
            </a:r>
            <a:r>
              <a:rPr lang="en-US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Mo‘min</a:t>
            </a:r>
            <a:endParaRPr lang="ru-RU" sz="4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8" t="46059" r="10631" b="26970"/>
          <a:stretch/>
        </p:blipFill>
        <p:spPr bwMode="auto">
          <a:xfrm>
            <a:off x="7827529" y="4778949"/>
            <a:ext cx="1777679" cy="172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46059" r="65461" b="26970"/>
          <a:stretch/>
        </p:blipFill>
        <p:spPr bwMode="auto">
          <a:xfrm>
            <a:off x="8939392" y="934410"/>
            <a:ext cx="1737542" cy="172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t="46059" r="47798" b="26970"/>
          <a:stretch/>
        </p:blipFill>
        <p:spPr bwMode="auto">
          <a:xfrm>
            <a:off x="7754925" y="2306858"/>
            <a:ext cx="1664495" cy="172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8" t="46059" r="29432" b="26970"/>
          <a:stretch/>
        </p:blipFill>
        <p:spPr bwMode="auto">
          <a:xfrm>
            <a:off x="9041103" y="3628613"/>
            <a:ext cx="1697785" cy="1728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565578" y="2885505"/>
            <a:ext cx="1500249" cy="2368883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авая фигурная скобка 5"/>
          <p:cNvSpPr/>
          <p:nvPr/>
        </p:nvSpPr>
        <p:spPr>
          <a:xfrm>
            <a:off x="6096000" y="1924334"/>
            <a:ext cx="441278" cy="1910687"/>
          </a:xfrm>
          <a:prstGeom prst="rightBrace">
            <a:avLst>
              <a:gd name="adj1" fmla="val 85653"/>
              <a:gd name="adj2" fmla="val 50000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endCxn id="18" idx="1"/>
          </p:cNvCxnSpPr>
          <p:nvPr/>
        </p:nvCxnSpPr>
        <p:spPr>
          <a:xfrm flipH="1">
            <a:off x="6523630" y="2429301"/>
            <a:ext cx="2756848" cy="2825087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авая фигурная скобка 17"/>
          <p:cNvSpPr/>
          <p:nvPr/>
        </p:nvSpPr>
        <p:spPr>
          <a:xfrm>
            <a:off x="6082352" y="4299044"/>
            <a:ext cx="441278" cy="1910687"/>
          </a:xfrm>
          <a:prstGeom prst="rightBrace">
            <a:avLst>
              <a:gd name="adj1" fmla="val 85653"/>
              <a:gd name="adj2" fmla="val 50000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14773</TotalTime>
  <Words>382</Words>
  <Application>Microsoft Office PowerPoint</Application>
  <PresentationFormat>Произвольный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1392</cp:revision>
  <dcterms:created xsi:type="dcterms:W3CDTF">2020-04-19T11:34:46Z</dcterms:created>
  <dcterms:modified xsi:type="dcterms:W3CDTF">2021-09-23T11:16:05Z</dcterms:modified>
</cp:coreProperties>
</file>