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38" r:id="rId4"/>
    <p:sldId id="642" r:id="rId5"/>
    <p:sldId id="644" r:id="rId6"/>
    <p:sldId id="645" r:id="rId7"/>
    <p:sldId id="646" r:id="rId8"/>
    <p:sldId id="639" r:id="rId9"/>
    <p:sldId id="641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F00FF"/>
    <a:srgbClr val="0807E3"/>
    <a:srgbClr val="000066"/>
    <a:srgbClr val="CCFFFF"/>
    <a:srgbClr val="006600"/>
    <a:srgbClr val="FF99FF"/>
    <a:srgbClr val="FF0000"/>
    <a:srgbClr val="00B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5" t="19777" r="12310" b="12414"/>
          <a:stretch/>
        </p:blipFill>
        <p:spPr bwMode="auto">
          <a:xfrm>
            <a:off x="4728947" y="1050856"/>
            <a:ext cx="3507475" cy="559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5966" y="3311603"/>
            <a:ext cx="3120085" cy="76944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66"/>
                </a:solidFill>
              </a:rPr>
              <a:t>QORA OLTIN</a:t>
            </a:r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26086" y="3696324"/>
            <a:ext cx="1119119" cy="0"/>
          </a:xfrm>
          <a:prstGeom prst="straightConnector1">
            <a:avLst/>
          </a:prstGeom>
          <a:ln w="762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7793" r="11994" b="6763"/>
          <a:stretch/>
        </p:blipFill>
        <p:spPr bwMode="auto">
          <a:xfrm>
            <a:off x="1144196" y="417942"/>
            <a:ext cx="9903606" cy="603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796210" y="0"/>
            <a:ext cx="1300786" cy="156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41791" r="38533" b="29104"/>
          <a:stretch/>
        </p:blipFill>
        <p:spPr bwMode="auto">
          <a:xfrm>
            <a:off x="718780" y="1883391"/>
            <a:ext cx="6992381" cy="27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5" t="19777" r="12310" b="12414"/>
          <a:stretch/>
        </p:blipFill>
        <p:spPr bwMode="auto">
          <a:xfrm>
            <a:off x="7949819" y="614150"/>
            <a:ext cx="3507475" cy="559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16978" r="16401" b="19403"/>
          <a:stretch/>
        </p:blipFill>
        <p:spPr bwMode="auto">
          <a:xfrm>
            <a:off x="846158" y="519487"/>
            <a:ext cx="10645255" cy="5892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6978" r="13463" b="9515"/>
          <a:stretch/>
        </p:blipFill>
        <p:spPr bwMode="auto">
          <a:xfrm>
            <a:off x="914400" y="409433"/>
            <a:ext cx="10099344" cy="594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8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7612" r="18394" b="13993"/>
          <a:stretch/>
        </p:blipFill>
        <p:spPr bwMode="auto">
          <a:xfrm>
            <a:off x="832513" y="559558"/>
            <a:ext cx="10521506" cy="53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765576" y="3875964"/>
            <a:ext cx="3739487" cy="226552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56110" r="50020" b="18890"/>
          <a:stretch/>
        </p:blipFill>
        <p:spPr bwMode="auto">
          <a:xfrm>
            <a:off x="8394261" y="3985146"/>
            <a:ext cx="2216872" cy="207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421557" y="5281683"/>
            <a:ext cx="545023" cy="4776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5591" y="44035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649" y="1229029"/>
            <a:ext cx="101423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Odamlar ”qora oltin”ni qanday topishgan?</a:t>
            </a:r>
            <a:endParaRPr lang="fi-FI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55410"/>
            <a:ext cx="1382345" cy="14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14650" y="5070579"/>
            <a:ext cx="101423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414" y="2074658"/>
            <a:ext cx="1016758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suyuqlikka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deb nom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416" y="3458203"/>
            <a:ext cx="101928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mahsulotni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atashadi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9417" y="4288050"/>
            <a:ext cx="101928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chiqarishda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9416" y="5830512"/>
            <a:ext cx="101675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Yurtimizda ilk neft koni qayerda aniqlangan?</a:t>
            </a:r>
            <a:endParaRPr lang="fi-FI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55045" y="437548"/>
            <a:ext cx="60283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305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33555" y="494527"/>
            <a:ext cx="95733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27052" y="150125"/>
            <a:ext cx="2160607" cy="1665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817" y="1972025"/>
            <a:ext cx="67790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Neftdan 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olinadigan mahsulotlar 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Samolyotlar </a:t>
            </a:r>
            <a:r>
              <a:rPr lang="uz-Latn-UZ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uchmay qo‘ysa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Ilk </a:t>
            </a:r>
            <a:r>
              <a:rPr lang="uz-Latn-UZ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neft koni               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G‘alati </a:t>
            </a:r>
            <a:r>
              <a:rPr lang="uz-Latn-UZ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suyuqlik        </a:t>
            </a:r>
            <a:endParaRPr lang="en-US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Neft </a:t>
            </a:r>
            <a:r>
              <a:rPr lang="uz-Latn-U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 olinadi?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Loy </a:t>
            </a:r>
            <a:r>
              <a:rPr lang="uz-Latn-UZ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 tosh </a:t>
            </a:r>
            <a:r>
              <a:rPr lang="uz-Latn-U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aralashmasi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7822" y="2138317"/>
            <a:ext cx="855902" cy="646331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7822" y="2806804"/>
            <a:ext cx="855902" cy="646331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88764" y="4159195"/>
            <a:ext cx="855902" cy="646331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61470" y="3494079"/>
            <a:ext cx="855902" cy="646331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8663" y="2861396"/>
            <a:ext cx="3056455" cy="323166"/>
          </a:xfrm>
          <a:prstGeom prst="straightConnector1">
            <a:avLst/>
          </a:prstGeom>
          <a:ln w="38100">
            <a:solidFill>
              <a:srgbClr val="00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63768" y="2461482"/>
            <a:ext cx="5284054" cy="1517345"/>
          </a:xfrm>
          <a:prstGeom prst="straightConnector1">
            <a:avLst/>
          </a:prstGeom>
          <a:ln w="381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63069" y="3817244"/>
            <a:ext cx="4284753" cy="69241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49340" y="3417809"/>
            <a:ext cx="5698482" cy="1064551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14578</TotalTime>
  <Words>110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1374</cp:revision>
  <dcterms:created xsi:type="dcterms:W3CDTF">2020-04-19T11:34:46Z</dcterms:created>
  <dcterms:modified xsi:type="dcterms:W3CDTF">2021-09-20T11:11:24Z</dcterms:modified>
</cp:coreProperties>
</file>