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493" r:id="rId2"/>
    <p:sldId id="344" r:id="rId3"/>
    <p:sldId id="638" r:id="rId4"/>
    <p:sldId id="642" r:id="rId5"/>
    <p:sldId id="644" r:id="rId6"/>
    <p:sldId id="645" r:id="rId7"/>
    <p:sldId id="646" r:id="rId8"/>
    <p:sldId id="639" r:id="rId9"/>
    <p:sldId id="641" r:id="rId10"/>
    <p:sldId id="529" r:id="rId11"/>
  </p:sldIdLst>
  <p:sldSz cx="12192000" cy="6858000"/>
  <p:notesSz cx="6858000" cy="9144000"/>
  <p:custDataLst>
    <p:tags r:id="rId12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00"/>
    <a:srgbClr val="0000CC"/>
    <a:srgbClr val="FF00FF"/>
    <a:srgbClr val="0807E3"/>
    <a:srgbClr val="000066"/>
    <a:srgbClr val="CCFFFF"/>
    <a:srgbClr val="006600"/>
    <a:srgbClr val="FF99FF"/>
    <a:srgbClr val="FF0000"/>
    <a:srgbClr val="00B7D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7B26C5-4107-4FEC-AEDC-1716B250A1EF}" styleName="Светлый стиль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4211" autoAdjust="0"/>
    <p:restoredTop sz="94660"/>
  </p:normalViewPr>
  <p:slideViewPr>
    <p:cSldViewPr snapToGrid="0">
      <p:cViewPr>
        <p:scale>
          <a:sx n="70" d="100"/>
          <a:sy n="70" d="100"/>
        </p:scale>
        <p:origin x="-360" y="-18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54" d="100"/>
        <a:sy n="154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20.09.2021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3246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20.09.2021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65906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20.09.2021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96257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20.09.2021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82449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20.09.2021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46188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20.09.2021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76421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20.09.2021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71413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20.09.2021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0198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20.09.2021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20490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20.09.2021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32189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20.09.2021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93570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09936E-34BE-4A66-81A3-1AC8B3EE5DE1}" type="datetimeFigureOut">
              <a:rPr lang="ru-RU" smtClean="0"/>
              <a:pPr/>
              <a:t>20.09.2021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94258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6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D:\fon\FONLAR\фон\electronic-spin-wallpapers_8305_1024x76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70697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9307" y="0"/>
            <a:ext cx="9626750" cy="71004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28860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18299" y="296421"/>
            <a:ext cx="11335409" cy="6322620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44" name="Picture 4" descr="ชุดเครื่องแบบของนักเรียนชั้นประถมศึกษา การ์ตูนผู้หญิง, ตัวการ์ตูน,  สวมเครื่องแบบ, สวมเครื่องแบบของโรงเรียนภาพ PNG และ PSD สำหรับดาวน์โหลดฟรี |  โปสเตอร์ภาพ, เด็ก, การเรียนรู้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10" t="2384" r="26148" b="3027"/>
          <a:stretch/>
        </p:blipFill>
        <p:spPr bwMode="auto">
          <a:xfrm>
            <a:off x="7663544" y="587233"/>
            <a:ext cx="3589532" cy="574099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2" name="Picture 2" descr="Школа колокольчик: Колокольчик с ручкой &amp;quot;Здравствуй школа&amp;quot; (1935796) -  Купить по цене от 160.72 руб. - wow-cool.ru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318486">
            <a:off x="991267" y="3368965"/>
            <a:ext cx="2263059" cy="22630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Выноска-облако 3"/>
          <p:cNvSpPr/>
          <p:nvPr/>
        </p:nvSpPr>
        <p:spPr>
          <a:xfrm>
            <a:off x="1489127" y="296420"/>
            <a:ext cx="6299200" cy="3688726"/>
          </a:xfrm>
          <a:prstGeom prst="cloudCallout">
            <a:avLst>
              <a:gd name="adj1" fmla="val 53022"/>
              <a:gd name="adj2" fmla="val 40254"/>
            </a:avLst>
          </a:prstGeom>
          <a:ln w="28575">
            <a:solidFill>
              <a:srgbClr val="FF00FF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1489127" y="1171287"/>
            <a:ext cx="6461684" cy="193899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Bugungi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dars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haqida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oila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a’zolaringiz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suhbatlashing</a:t>
            </a:r>
            <a:endParaRPr lang="ru-RU" sz="40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402687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28295" y="284777"/>
            <a:ext cx="11335409" cy="6195859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Picture 2" descr="C:\Users\OTABEK\Desktop\расм 2-синф\photo_2021-08-16_16-46-1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56624" y="3696324"/>
            <a:ext cx="2282493" cy="27107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9106345" y="5216303"/>
            <a:ext cx="2983049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4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en-US" sz="4400" b="1" i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9</a:t>
            </a:r>
            <a:r>
              <a:rPr lang="en-US" sz="44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-dars</a:t>
            </a:r>
            <a:endParaRPr lang="en-US" sz="4400" b="1" i="1" dirty="0">
              <a:ln w="9525">
                <a:solidFill>
                  <a:schemeClr val="bg1"/>
                </a:solidFill>
                <a:prstDash val="solid"/>
              </a:ln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775" t="19777" r="12310" b="12414"/>
          <a:stretch/>
        </p:blipFill>
        <p:spPr bwMode="auto">
          <a:xfrm>
            <a:off x="4728947" y="1050856"/>
            <a:ext cx="3507475" cy="559133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905966" y="3311603"/>
            <a:ext cx="3120085" cy="769441"/>
          </a:xfrm>
          <a:prstGeom prst="rect">
            <a:avLst/>
          </a:prstGeom>
          <a:ln>
            <a:solidFill>
              <a:srgbClr val="0000CC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US" sz="4400" b="1" dirty="0">
                <a:solidFill>
                  <a:srgbClr val="000066"/>
                </a:solidFill>
              </a:rPr>
              <a:t>QORA OLTIN</a:t>
            </a:r>
            <a:endParaRPr lang="ru-RU" sz="4400" dirty="0">
              <a:solidFill>
                <a:srgbClr val="000066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565183" y="438540"/>
            <a:ext cx="9695484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48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Bo‘lim</a:t>
            </a:r>
            <a:r>
              <a:rPr lang="en-US" sz="48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48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Yer</a:t>
            </a:r>
            <a:r>
              <a:rPr lang="en-US" sz="4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ostida</a:t>
            </a:r>
            <a:r>
              <a:rPr lang="en-US" sz="4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nima</a:t>
            </a:r>
            <a:r>
              <a:rPr lang="en-US" sz="4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bor</a:t>
            </a:r>
            <a:r>
              <a:rPr lang="en-US" sz="4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4800" b="1" dirty="0" smtClean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8" name="Прямая со стрелкой 7"/>
          <p:cNvCxnSpPr/>
          <p:nvPr/>
        </p:nvCxnSpPr>
        <p:spPr>
          <a:xfrm>
            <a:off x="4026086" y="3696324"/>
            <a:ext cx="1119119" cy="0"/>
          </a:xfrm>
          <a:prstGeom prst="straightConnector1">
            <a:avLst/>
          </a:prstGeom>
          <a:ln w="76200">
            <a:solidFill>
              <a:srgbClr val="0000C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351541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28295" y="284777"/>
            <a:ext cx="11335409" cy="6195859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429" t="17793" r="11994" b="6763"/>
          <a:stretch/>
        </p:blipFill>
        <p:spPr bwMode="auto">
          <a:xfrm>
            <a:off x="1144196" y="417942"/>
            <a:ext cx="9903606" cy="60375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016" t="21459" r="55689" b="39271"/>
          <a:stretch/>
        </p:blipFill>
        <p:spPr bwMode="auto">
          <a:xfrm>
            <a:off x="796210" y="0"/>
            <a:ext cx="1300786" cy="156986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150336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28295" y="284777"/>
            <a:ext cx="11335409" cy="6195859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139" t="41791" r="38533" b="29104"/>
          <a:stretch/>
        </p:blipFill>
        <p:spPr bwMode="auto">
          <a:xfrm>
            <a:off x="718780" y="1883391"/>
            <a:ext cx="6992381" cy="27685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775" t="19777" r="12310" b="12414"/>
          <a:stretch/>
        </p:blipFill>
        <p:spPr bwMode="auto">
          <a:xfrm>
            <a:off x="7949819" y="614150"/>
            <a:ext cx="3507475" cy="559133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455170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28295" y="284777"/>
            <a:ext cx="11335409" cy="6195859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986" t="16978" r="16401" b="19403"/>
          <a:stretch/>
        </p:blipFill>
        <p:spPr bwMode="auto">
          <a:xfrm>
            <a:off x="846158" y="519487"/>
            <a:ext cx="10645255" cy="589290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186027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28295" y="284777"/>
            <a:ext cx="11335409" cy="6195859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363" t="16978" r="13463" b="9515"/>
          <a:stretch/>
        </p:blipFill>
        <p:spPr bwMode="auto">
          <a:xfrm>
            <a:off x="914400" y="409433"/>
            <a:ext cx="10099344" cy="59478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708581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28295" y="284777"/>
            <a:ext cx="11335409" cy="6195859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03" t="27612" r="18394" b="13993"/>
          <a:stretch/>
        </p:blipFill>
        <p:spPr bwMode="auto">
          <a:xfrm>
            <a:off x="832513" y="559558"/>
            <a:ext cx="10521506" cy="53635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с двумя скругленными противолежащими углами 2"/>
          <p:cNvSpPr/>
          <p:nvPr/>
        </p:nvSpPr>
        <p:spPr>
          <a:xfrm>
            <a:off x="7765576" y="3875964"/>
            <a:ext cx="3739487" cy="2265529"/>
          </a:xfrm>
          <a:prstGeom prst="round2Diag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931" t="56110" r="50020" b="18890"/>
          <a:stretch/>
        </p:blipFill>
        <p:spPr bwMode="auto">
          <a:xfrm>
            <a:off x="8394261" y="3985146"/>
            <a:ext cx="2216872" cy="20705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Овал 3"/>
          <p:cNvSpPr/>
          <p:nvPr/>
        </p:nvSpPr>
        <p:spPr>
          <a:xfrm>
            <a:off x="8421557" y="5281683"/>
            <a:ext cx="545023" cy="477672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233028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6708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55591" y="440352"/>
            <a:ext cx="11335409" cy="6195859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1214649" y="1229029"/>
            <a:ext cx="10142347" cy="646331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r>
              <a:rPr lang="fi-FI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1. Odamlar ”qora oltin”ni qanday topishgan?</a:t>
            </a:r>
            <a:endParaRPr lang="fi-FI" sz="3600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4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53" t="19247" r="34690" b="4394"/>
          <a:stretch/>
        </p:blipFill>
        <p:spPr bwMode="auto">
          <a:xfrm>
            <a:off x="0" y="55410"/>
            <a:ext cx="1382345" cy="145968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5" name="Прямоугольник 14"/>
          <p:cNvSpPr/>
          <p:nvPr/>
        </p:nvSpPr>
        <p:spPr>
          <a:xfrm>
            <a:off x="1214650" y="5070579"/>
            <a:ext cx="10142347" cy="646331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5. </a:t>
            </a:r>
            <a:r>
              <a:rPr lang="en-US" sz="36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Neft</a:t>
            </a:r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qanday</a:t>
            </a:r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qazib</a:t>
            </a:r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olinadi</a:t>
            </a:r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en-US" sz="3600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1189414" y="2074658"/>
            <a:ext cx="10167583" cy="1200329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en-US" sz="36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Nima</a:t>
            </a:r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uchun</a:t>
            </a:r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yer</a:t>
            </a:r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ostida</a:t>
            </a:r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topilgan</a:t>
            </a:r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suyuqlikka</a:t>
            </a:r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“</a:t>
            </a:r>
            <a:r>
              <a:rPr lang="en-US" sz="36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qora</a:t>
            </a:r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moy</a:t>
            </a:r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” deb nom </a:t>
            </a:r>
            <a:r>
              <a:rPr lang="en-US" sz="36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berilgan</a:t>
            </a:r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en-US" sz="3600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1189416" y="3458203"/>
            <a:ext cx="10192819" cy="64633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en-US" sz="36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Bugungi</a:t>
            </a:r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6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kunda</a:t>
            </a:r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bu</a:t>
            </a:r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mahsulotni</a:t>
            </a:r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qanday</a:t>
            </a:r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atashadi</a:t>
            </a:r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en-US" sz="3600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1189417" y="4288050"/>
            <a:ext cx="10192818" cy="646331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4. </a:t>
            </a:r>
            <a:r>
              <a:rPr lang="en-US" sz="36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Neftdan</a:t>
            </a:r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nimalar</a:t>
            </a:r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ishlab</a:t>
            </a:r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chiqarishda</a:t>
            </a:r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foydalaniladi</a:t>
            </a:r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en-US" sz="3600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1189416" y="5830512"/>
            <a:ext cx="10167582" cy="646331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r>
              <a:rPr lang="fi-FI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6. Yurtimizda ilk neft koni qayerda aniqlangan?</a:t>
            </a:r>
            <a:endParaRPr lang="fi-FI" sz="3600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1355045" y="437548"/>
            <a:ext cx="6028394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Savollarga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javob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bering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600" b="1" dirty="0" smtClean="0">
              <a:solidFill>
                <a:srgbClr val="008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462055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5" grpId="0" animBg="1"/>
      <p:bldP spid="16" grpId="0" animBg="1"/>
      <p:bldP spid="17" grpId="0" animBg="1"/>
      <p:bldP spid="18" grpId="0" animBg="1"/>
      <p:bldP spid="20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28295" y="313056"/>
            <a:ext cx="11335409" cy="6195859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2033555" y="494527"/>
            <a:ext cx="9573336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36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Matn</a:t>
            </a:r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qismlariga</a:t>
            </a:r>
            <a:r>
              <a:rPr lang="en-US" sz="36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mos</a:t>
            </a:r>
            <a:r>
              <a:rPr lang="en-US" sz="36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sarlavhalar</a:t>
            </a:r>
            <a:r>
              <a:rPr lang="en-US" sz="36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tanlab</a:t>
            </a:r>
            <a:r>
              <a:rPr lang="en-US" sz="36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yozing</a:t>
            </a:r>
            <a:r>
              <a:rPr lang="en-US" sz="36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ru-RU" sz="3600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394" t="28386" r="11427" b="9688"/>
          <a:stretch/>
        </p:blipFill>
        <p:spPr bwMode="auto">
          <a:xfrm>
            <a:off x="-127052" y="150125"/>
            <a:ext cx="2160607" cy="1665027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549817" y="1972025"/>
            <a:ext cx="6779031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z-Latn-UZ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Neftdan </a:t>
            </a:r>
            <a:r>
              <a:rPr lang="uz-Latn-UZ" sz="36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olinadigan mahsulotlar </a:t>
            </a:r>
            <a:endParaRPr lang="en-US" sz="36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uz-Latn-UZ" sz="36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Samolyotlar </a:t>
            </a:r>
            <a:r>
              <a:rPr lang="uz-Latn-UZ" sz="3600" b="1" dirty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uchmay qo‘ysa</a:t>
            </a:r>
            <a:r>
              <a:rPr lang="uz-Latn-UZ" sz="36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US" sz="36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uz-Latn-UZ" sz="3600" b="1" dirty="0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Ilk </a:t>
            </a:r>
            <a:r>
              <a:rPr lang="uz-Latn-UZ" sz="3600" b="1" dirty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neft koni               </a:t>
            </a:r>
            <a:endParaRPr lang="en-US" sz="3600" b="1" dirty="0" smtClean="0">
              <a:solidFill>
                <a:srgbClr val="FF00FF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uz-Latn-UZ" sz="3600" b="1" dirty="0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G‘alati </a:t>
            </a:r>
            <a:r>
              <a:rPr lang="uz-Latn-UZ" sz="3600" b="1" dirty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suyuqlik        </a:t>
            </a:r>
            <a:endParaRPr lang="en-US" sz="3600" b="1" dirty="0" smtClean="0">
              <a:solidFill>
                <a:srgbClr val="0807E3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uz-Latn-UZ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Neft </a:t>
            </a:r>
            <a:r>
              <a:rPr lang="uz-Latn-UZ" sz="36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qanday olinadi?</a:t>
            </a:r>
            <a:r>
              <a:rPr lang="uz-Latn-UZ" sz="36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US" sz="36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uz-Latn-UZ" sz="36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Loy </a:t>
            </a:r>
            <a:r>
              <a:rPr lang="uz-Latn-UZ" sz="36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va tosh </a:t>
            </a:r>
            <a:r>
              <a:rPr lang="uz-Latn-UZ" sz="36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aralashmasi</a:t>
            </a:r>
            <a:endParaRPr lang="ru-RU" sz="3600" b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9047822" y="2138317"/>
            <a:ext cx="855902" cy="646331"/>
          </a:xfrm>
          <a:prstGeom prst="rect">
            <a:avLst/>
          </a:prstGeom>
          <a:ln>
            <a:solidFill>
              <a:srgbClr val="FF00FF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3600" b="1" dirty="0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endParaRPr lang="ru-RU" sz="3600" b="1" dirty="0">
              <a:solidFill>
                <a:srgbClr val="0807E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9047822" y="2806804"/>
            <a:ext cx="855902" cy="646331"/>
          </a:xfrm>
          <a:prstGeom prst="rect">
            <a:avLst/>
          </a:prstGeom>
          <a:ln>
            <a:solidFill>
              <a:srgbClr val="FF00FF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36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B</a:t>
            </a:r>
            <a:endParaRPr lang="ru-RU" sz="3600" b="1" dirty="0">
              <a:solidFill>
                <a:srgbClr val="0033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9088764" y="4159195"/>
            <a:ext cx="855902" cy="646331"/>
          </a:xfrm>
          <a:prstGeom prst="rect">
            <a:avLst/>
          </a:prstGeom>
          <a:ln>
            <a:solidFill>
              <a:srgbClr val="FF00FF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3600" b="1" dirty="0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E</a:t>
            </a:r>
            <a:endParaRPr lang="ru-RU" sz="3600" b="1" dirty="0">
              <a:solidFill>
                <a:srgbClr val="FF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9061470" y="3494079"/>
            <a:ext cx="855902" cy="646331"/>
          </a:xfrm>
          <a:prstGeom prst="rect">
            <a:avLst/>
          </a:prstGeom>
          <a:ln>
            <a:solidFill>
              <a:srgbClr val="FF00FF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endParaRPr lang="ru-RU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5" name="Прямая со стрелкой 4"/>
          <p:cNvCxnSpPr/>
          <p:nvPr/>
        </p:nvCxnSpPr>
        <p:spPr>
          <a:xfrm>
            <a:off x="6018663" y="2861396"/>
            <a:ext cx="3056455" cy="323166"/>
          </a:xfrm>
          <a:prstGeom prst="straightConnector1">
            <a:avLst/>
          </a:prstGeom>
          <a:ln w="38100">
            <a:solidFill>
              <a:srgbClr val="0033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/>
          <p:nvPr/>
        </p:nvCxnSpPr>
        <p:spPr>
          <a:xfrm flipV="1">
            <a:off x="3763768" y="2461482"/>
            <a:ext cx="5284054" cy="1517345"/>
          </a:xfrm>
          <a:prstGeom prst="straightConnector1">
            <a:avLst/>
          </a:prstGeom>
          <a:ln w="38100">
            <a:solidFill>
              <a:srgbClr val="0000CC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/>
          <p:nvPr/>
        </p:nvCxnSpPr>
        <p:spPr>
          <a:xfrm flipV="1">
            <a:off x="4763069" y="3817244"/>
            <a:ext cx="4284753" cy="692412"/>
          </a:xfrm>
          <a:prstGeom prst="straightConnector1">
            <a:avLst/>
          </a:prstGeom>
          <a:ln w="38100">
            <a:solidFill>
              <a:srgbClr val="FF00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/>
          <p:nvPr/>
        </p:nvCxnSpPr>
        <p:spPr>
          <a:xfrm>
            <a:off x="3349340" y="3417809"/>
            <a:ext cx="5698482" cy="1064551"/>
          </a:xfrm>
          <a:prstGeom prst="straightConnector1">
            <a:avLst/>
          </a:prstGeom>
          <a:ln w="38100">
            <a:solidFill>
              <a:srgbClr val="FF00FF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680702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1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5ee3acec4367c044ff6b425eee53a5104b7b1be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14578</TotalTime>
  <Words>110</Words>
  <Application>Microsoft Office PowerPoint</Application>
  <PresentationFormat>Произвольный</PresentationFormat>
  <Paragraphs>23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Acer</dc:creator>
  <cp:lastModifiedBy>OTABEK</cp:lastModifiedBy>
  <cp:revision>1374</cp:revision>
  <dcterms:created xsi:type="dcterms:W3CDTF">2020-04-19T11:34:46Z</dcterms:created>
  <dcterms:modified xsi:type="dcterms:W3CDTF">2021-09-20T11:11:24Z</dcterms:modified>
</cp:coreProperties>
</file>