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38" r:id="rId4"/>
    <p:sldId id="644" r:id="rId5"/>
    <p:sldId id="639" r:id="rId6"/>
    <p:sldId id="641" r:id="rId7"/>
    <p:sldId id="640" r:id="rId8"/>
    <p:sldId id="643" r:id="rId9"/>
    <p:sldId id="529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FF"/>
    <a:srgbClr val="000066"/>
    <a:srgbClr val="003300"/>
    <a:srgbClr val="0000CC"/>
    <a:srgbClr val="CCFFFF"/>
    <a:srgbClr val="0807E3"/>
    <a:srgbClr val="FF99FF"/>
    <a:srgbClr val="FF0000"/>
    <a:srgbClr val="00B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torage.kun.uz/source/3/5SDGgos-XkNQ-osa3yKIxqRnWj9Bo46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47" y="1676957"/>
            <a:ext cx="6526918" cy="4308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88262" y="426704"/>
            <a:ext cx="99944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Ma’lumotlarni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22242" r="12100" b="20522"/>
          <a:stretch/>
        </p:blipFill>
        <p:spPr bwMode="auto">
          <a:xfrm>
            <a:off x="991974" y="1326781"/>
            <a:ext cx="10187729" cy="4514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0639" y="1450762"/>
            <a:ext cx="4753934" cy="707886"/>
          </a:xfrm>
          <a:prstGeom prst="rect">
            <a:avLst/>
          </a:prstGeom>
          <a:solidFill>
            <a:srgbClr val="003300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koni</a:t>
            </a:r>
            <a:r>
              <a:rPr lang="en-US" sz="4000" b="1" dirty="0"/>
              <a:t> </a:t>
            </a:r>
            <a:endParaRPr lang="ru-RU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9335" y="74920"/>
            <a:ext cx="1610436" cy="1722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0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88262" y="194688"/>
            <a:ext cx="99944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Eshitgan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ma’lumotingizda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raqamlar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Eslab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qoldingizmi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428295" y="167353"/>
            <a:ext cx="1382345" cy="1459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55" y="1231241"/>
            <a:ext cx="108226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koni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Muruntov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konining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uzunligi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3500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metr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2700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metr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chuqurligi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565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metr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Muruntov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togʻ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tizmalari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hali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qazib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olinmagan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ming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tonna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bor. </a:t>
            </a:r>
            <a:endParaRPr lang="en-US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Olimlarning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hisob-kitobiga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koʻra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zaxira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2130-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yilga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qadar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tugamas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Muruntov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1958-yilda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aniqlangan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1969-yil 21-iyulda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Muruntov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quyma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chiqarildi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konda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mingdan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ortiq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ishlaydi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5591" y="41305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1978" y="428184"/>
            <a:ext cx="783879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fi-FI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fi-FI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Dunyodagi eng katta oltin koni qaysi</a:t>
            </a:r>
            <a:r>
              <a:rPr lang="fi-FI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fi-FI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55410"/>
            <a:ext cx="1382345" cy="1459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73186" y="3792096"/>
            <a:ext cx="808446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qazib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olinar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9234" y="1185268"/>
            <a:ext cx="9613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konni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qayerdan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ko‘rish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bunga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ishonasizmi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5591" y="2411694"/>
            <a:ext cx="7828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qayerda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9323" y="3092283"/>
            <a:ext cx="791159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Tog‘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rudasi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92489" y="5897765"/>
            <a:ext cx="8812323" cy="646331"/>
          </a:xfrm>
          <a:prstGeom prst="rect">
            <a:avLst/>
          </a:prstGeom>
          <a:solidFill>
            <a:srgbClr val="CCFFFF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Sizningcha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qazib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olinadi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82626" y="4506666"/>
            <a:ext cx="814814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fi-FI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fi-FI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Sizningcha, oltin zaxirasi nima</a:t>
            </a:r>
            <a:r>
              <a:rPr lang="fi-FI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fi-FI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60305" y="5207590"/>
            <a:ext cx="819362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qurilmalar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82578" y="29328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24240" y="265990"/>
            <a:ext cx="50949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Jadvalni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27051" y="0"/>
            <a:ext cx="1815152" cy="13988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Блок-схема: решение 13"/>
          <p:cNvSpPr/>
          <p:nvPr/>
        </p:nvSpPr>
        <p:spPr>
          <a:xfrm>
            <a:off x="387351" y="1651380"/>
            <a:ext cx="3365782" cy="1970166"/>
          </a:xfrm>
          <a:prstGeom prst="flowChartDecision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07821" y="2237327"/>
            <a:ext cx="23973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AQSh muhokamasida: Rossiyaga oltin nega kerak bo&amp;#39;lib qoldi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r="6707"/>
          <a:stretch/>
        </p:blipFill>
        <p:spPr bwMode="auto">
          <a:xfrm>
            <a:off x="4592193" y="1035291"/>
            <a:ext cx="6940166" cy="46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Блок-схема: решение 37"/>
          <p:cNvSpPr/>
          <p:nvPr/>
        </p:nvSpPr>
        <p:spPr>
          <a:xfrm>
            <a:off x="382578" y="1651380"/>
            <a:ext cx="3365782" cy="1970166"/>
          </a:xfrm>
          <a:prstGeom prst="flowChartDecision">
            <a:avLst/>
          </a:prstGeom>
          <a:solidFill>
            <a:srgbClr val="0033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4220" y="2206550"/>
            <a:ext cx="23973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endParaRPr lang="ru-RU" sz="4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7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24240" y="265990"/>
            <a:ext cx="50949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Jadvalni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27051" y="0"/>
            <a:ext cx="1815152" cy="13988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214644" y="2274790"/>
            <a:ext cx="4203517" cy="650718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643" y="2966452"/>
            <a:ext cx="4203518" cy="732101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642" y="3730735"/>
            <a:ext cx="4203519" cy="1252478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642" y="4999977"/>
            <a:ext cx="4203519" cy="137354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387351" y="2279669"/>
            <a:ext cx="786349" cy="65509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0006" y="2274783"/>
            <a:ext cx="5502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387351" y="2966452"/>
            <a:ext cx="786349" cy="65509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0006" y="2961566"/>
            <a:ext cx="5502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387351" y="4058277"/>
            <a:ext cx="786349" cy="65509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0006" y="4012447"/>
            <a:ext cx="5502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решение 20"/>
          <p:cNvSpPr/>
          <p:nvPr/>
        </p:nvSpPr>
        <p:spPr>
          <a:xfrm>
            <a:off x="403603" y="5328419"/>
            <a:ext cx="786349" cy="65509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6258" y="5323533"/>
            <a:ext cx="5502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55789" y="2274790"/>
            <a:ext cx="17149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Rangi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28493" y="2980610"/>
            <a:ext cx="30161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Xususiyati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28283" y="3728292"/>
            <a:ext cx="38077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tayyorlanadi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9227" y="5046535"/>
            <a:ext cx="4148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O‘zbekistondagi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koni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Выноска со стрелкой влево 27"/>
          <p:cNvSpPr/>
          <p:nvPr/>
        </p:nvSpPr>
        <p:spPr>
          <a:xfrm>
            <a:off x="5418161" y="2274782"/>
            <a:ext cx="5800299" cy="62779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226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 со стрелкой влево 29"/>
          <p:cNvSpPr/>
          <p:nvPr/>
        </p:nvSpPr>
        <p:spPr>
          <a:xfrm>
            <a:off x="5418161" y="3043450"/>
            <a:ext cx="5800299" cy="68728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226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ыноска со стрелкой влево 30"/>
          <p:cNvSpPr/>
          <p:nvPr/>
        </p:nvSpPr>
        <p:spPr>
          <a:xfrm>
            <a:off x="5418161" y="3835021"/>
            <a:ext cx="5800299" cy="118735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226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ыноска со стрелкой влево 31"/>
          <p:cNvSpPr/>
          <p:nvPr/>
        </p:nvSpPr>
        <p:spPr>
          <a:xfrm>
            <a:off x="5418161" y="5055464"/>
            <a:ext cx="5800299" cy="125559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226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494168" y="2256248"/>
            <a:ext cx="17149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endParaRPr lang="ru-RU" sz="3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32756" y="3034170"/>
            <a:ext cx="47857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Yuqori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haroratda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eriydi</a:t>
            </a:r>
            <a:endParaRPr lang="ru-RU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50898" y="3848811"/>
            <a:ext cx="47857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Qimmatbaho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taqinchoq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-lar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tayyorlanadi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32756" y="5144651"/>
            <a:ext cx="47857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viloyatidagi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Muruntoy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koni</a:t>
            </a:r>
            <a:endParaRPr lang="ru-RU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лок-схема: решение 38"/>
          <p:cNvSpPr/>
          <p:nvPr/>
        </p:nvSpPr>
        <p:spPr>
          <a:xfrm>
            <a:off x="5259323" y="327524"/>
            <a:ext cx="3365782" cy="1970166"/>
          </a:xfrm>
          <a:prstGeom prst="flowChartDecision">
            <a:avLst/>
          </a:prstGeom>
          <a:solidFill>
            <a:srgbClr val="0033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920965" y="873294"/>
            <a:ext cx="23973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endParaRPr lang="ru-RU" sz="4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225879"/>
            <a:ext cx="64616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koni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endParaRPr lang="en-US" sz="4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videorolik</a:t>
            </a:r>
            <a:endParaRPr lang="ru-RU" sz="4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14538</TotalTime>
  <Words>155</Words>
  <Application>Microsoft Office PowerPoint</Application>
  <PresentationFormat>Произвольный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1371</cp:revision>
  <dcterms:created xsi:type="dcterms:W3CDTF">2020-04-19T11:34:46Z</dcterms:created>
  <dcterms:modified xsi:type="dcterms:W3CDTF">2021-09-20T11:18:28Z</dcterms:modified>
</cp:coreProperties>
</file>