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638" r:id="rId4"/>
    <p:sldId id="642" r:id="rId5"/>
    <p:sldId id="639" r:id="rId6"/>
    <p:sldId id="640" r:id="rId7"/>
    <p:sldId id="641" r:id="rId8"/>
    <p:sldId id="643" r:id="rId9"/>
    <p:sldId id="529" r:id="rId10"/>
  </p:sldIdLst>
  <p:sldSz cx="12192000" cy="6858000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0807E3"/>
    <a:srgbClr val="000066"/>
    <a:srgbClr val="006600"/>
    <a:srgbClr val="FF99FF"/>
    <a:srgbClr val="CCFFFF"/>
    <a:srgbClr val="FF0000"/>
    <a:srgbClr val="00B7D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0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06345" y="5216303"/>
            <a:ext cx="29830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47</a:t>
            </a:r>
            <a:r>
              <a:rPr lang="en-US" sz="44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4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65183" y="438540"/>
            <a:ext cx="96954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ostida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storage.kun.uz/source/3/5SDGgos-XkNQ-osa3yKIxqRnWj9Bo46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347" y="1676957"/>
            <a:ext cx="6526918" cy="430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26120" r="12415" b="14366"/>
          <a:stretch/>
        </p:blipFill>
        <p:spPr bwMode="auto">
          <a:xfrm>
            <a:off x="1009939" y="1886344"/>
            <a:ext cx="10044752" cy="453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8263" y="221984"/>
            <a:ext cx="91892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ko‘ryapsiz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rangda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28295" y="167353"/>
            <a:ext cx="1382345" cy="145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80234" y="1299202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414252" y="1299202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898144" y="1353934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8532162" y="1299201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71050" y="3841618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318716" y="3841618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857200" y="3841617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8463923" y="3841616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87860" y="1192524"/>
            <a:ext cx="15757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sariq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888793" y="1208189"/>
            <a:ext cx="15757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9414" y="3759730"/>
            <a:ext cx="19660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kulrang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56777" y="3773378"/>
            <a:ext cx="15757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qora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32315" y="1256013"/>
            <a:ext cx="1903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rangsiz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21420" y="1240013"/>
            <a:ext cx="19033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oq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72798" y="3773378"/>
            <a:ext cx="19660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kulrang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18515" y="3739316"/>
            <a:ext cx="19660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la-bula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26120" r="12415" b="14366"/>
          <a:stretch/>
        </p:blipFill>
        <p:spPr bwMode="auto">
          <a:xfrm>
            <a:off x="1009939" y="1886344"/>
            <a:ext cx="10044752" cy="4538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8263" y="221984"/>
            <a:ext cx="918925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ko‘ryapsiz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rangda</a:t>
            </a:r>
            <a:endParaRPr lang="ru-RU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ekanini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ayting</a:t>
            </a:r>
            <a:endParaRPr lang="ru-RU" sz="3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28295" y="167353"/>
            <a:ext cx="1382345" cy="1459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780234" y="1299202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3414252" y="1299202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5898144" y="1353934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8532162" y="1299201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71050" y="3841618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3318716" y="3841618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5857200" y="3841617"/>
            <a:ext cx="2060812" cy="546197"/>
          </a:xfrm>
          <a:prstGeom prst="wedgeRoundRectCallout">
            <a:avLst>
              <a:gd name="adj1" fmla="val -20833"/>
              <a:gd name="adj2" fmla="val 124232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8652681" y="3841616"/>
            <a:ext cx="2265528" cy="546197"/>
          </a:xfrm>
          <a:prstGeom prst="wedgeRoundRectCallout">
            <a:avLst>
              <a:gd name="adj1" fmla="val -18833"/>
              <a:gd name="adj2" fmla="val 129229"/>
              <a:gd name="adj3" fmla="val 16667"/>
            </a:avLst>
          </a:prstGeom>
          <a:ln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87860" y="1192524"/>
            <a:ext cx="15757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414252" y="1208189"/>
            <a:ext cx="20503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o‘mir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050" y="3759730"/>
            <a:ext cx="229051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alyuminiy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56777" y="3773378"/>
            <a:ext cx="157576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neft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57200" y="1256013"/>
            <a:ext cx="207842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abiiy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gaz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430347" y="1240013"/>
            <a:ext cx="214667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ohaktosh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72798" y="3773378"/>
            <a:ext cx="19660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kumush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707281" y="3739316"/>
            <a:ext cx="20608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armar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2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58464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26120" r="12415" b="45643"/>
          <a:stretch/>
        </p:blipFill>
        <p:spPr bwMode="auto">
          <a:xfrm>
            <a:off x="1009939" y="1627033"/>
            <a:ext cx="10044752" cy="2153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8262" y="358464"/>
            <a:ext cx="99944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boyliklarni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02363" y="228223"/>
            <a:ext cx="1815152" cy="1398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32013" y="5525069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marmar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149" y="4370908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ko‘mir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4980" y="4370908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65818" y="4370907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ohaktosh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3762" y="5487018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abiiy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gaz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1988262" y="3630304"/>
            <a:ext cx="3893923" cy="740603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917515" y="3630305"/>
            <a:ext cx="2754380" cy="740603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7160768" y="3630303"/>
            <a:ext cx="1119107" cy="1856715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1" idx="0"/>
          </p:cNvCxnSpPr>
          <p:nvPr/>
        </p:nvCxnSpPr>
        <p:spPr>
          <a:xfrm>
            <a:off x="9921936" y="3654706"/>
            <a:ext cx="119995" cy="716201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2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1" t="57757" r="12415" b="14366"/>
          <a:stretch/>
        </p:blipFill>
        <p:spPr bwMode="auto">
          <a:xfrm>
            <a:off x="1009939" y="1627032"/>
            <a:ext cx="10044752" cy="212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988262" y="358464"/>
            <a:ext cx="99944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qazilma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boyliklarni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endParaRPr lang="en-US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moslang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02363" y="228223"/>
            <a:ext cx="1815152" cy="1398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32013" y="5525069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neft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2149" y="4370908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alyuminiy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4980" y="4370908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kumush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65818" y="4370907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marmar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03762" y="5487018"/>
            <a:ext cx="295222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oltin</a:t>
            </a:r>
            <a:endParaRPr lang="ru-RU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endCxn id="9" idx="0"/>
          </p:cNvCxnSpPr>
          <p:nvPr/>
        </p:nvCxnSpPr>
        <p:spPr>
          <a:xfrm>
            <a:off x="1988262" y="3630304"/>
            <a:ext cx="0" cy="740604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008126" y="3632116"/>
            <a:ext cx="586854" cy="1892953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6071093" y="3632116"/>
            <a:ext cx="1026096" cy="738791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9922275" y="3632117"/>
            <a:ext cx="0" cy="738790"/>
          </a:xfrm>
          <a:prstGeom prst="straightConnector1">
            <a:avLst/>
          </a:prstGeom>
          <a:ln w="381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66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28477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88262" y="358464"/>
            <a:ext cx="999447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O‘zingiz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qazilmaning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xususiyati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tuzing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4" t="28386" r="11427" b="9688"/>
          <a:stretch/>
        </p:blipFill>
        <p:spPr bwMode="auto">
          <a:xfrm>
            <a:off x="102363" y="228223"/>
            <a:ext cx="1815152" cy="13988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Горизонтальный свиток 2"/>
          <p:cNvSpPr/>
          <p:nvPr/>
        </p:nvSpPr>
        <p:spPr>
          <a:xfrm>
            <a:off x="1009939" y="1910687"/>
            <a:ext cx="10072043" cy="1310185"/>
          </a:xfrm>
          <a:prstGeom prst="horizontalScroll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1009938" y="3382706"/>
            <a:ext cx="10072043" cy="1310185"/>
          </a:xfrm>
          <a:prstGeom prst="horizontalScroll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009937" y="4788427"/>
            <a:ext cx="10072043" cy="1310185"/>
          </a:xfrm>
          <a:prstGeom prst="horizontalScroll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78579" y="2209921"/>
            <a:ext cx="98034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Ko‘mir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yoqilganda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issiqlik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chiqadi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89834" y="3687336"/>
            <a:ext cx="980340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Temirdan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uy-ro‘zg‘or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buyumlari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yasaladi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78578" y="4847393"/>
            <a:ext cx="98034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Marmar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qattiq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mustahkam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qurilish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mate-</a:t>
            </a:r>
            <a:r>
              <a:rPr lang="en-US" sz="36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rialidir</a:t>
            </a:r>
            <a:r>
              <a:rPr lang="en-US" sz="36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4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qazilmalar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videorolik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0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14849</TotalTime>
  <Words>112</Words>
  <Application>Microsoft Office PowerPoint</Application>
  <PresentationFormat>Произвольный</PresentationFormat>
  <Paragraphs>45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1373</cp:revision>
  <dcterms:created xsi:type="dcterms:W3CDTF">2020-04-19T11:34:46Z</dcterms:created>
  <dcterms:modified xsi:type="dcterms:W3CDTF">2021-09-20T10:51:22Z</dcterms:modified>
</cp:coreProperties>
</file>