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38" r:id="rId4"/>
    <p:sldId id="637" r:id="rId5"/>
    <p:sldId id="639" r:id="rId6"/>
    <p:sldId id="529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  <a:srgbClr val="000066"/>
    <a:srgbClr val="0807E3"/>
    <a:srgbClr val="006600"/>
    <a:srgbClr val="FF99FF"/>
    <a:srgbClr val="CCFFFF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3" t="37297" r="11261" b="8955"/>
          <a:stretch/>
        </p:blipFill>
        <p:spPr bwMode="auto">
          <a:xfrm>
            <a:off x="2893324" y="2143165"/>
            <a:ext cx="5213445" cy="42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25741" y="1419662"/>
            <a:ext cx="4847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13697" y="4039203"/>
            <a:ext cx="270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</a:rPr>
              <a:t>Do‘kon</a:t>
            </a:r>
            <a:endParaRPr lang="ru-RU" sz="3600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19775" r="15142" b="16232"/>
          <a:stretch/>
        </p:blipFill>
        <p:spPr bwMode="auto">
          <a:xfrm>
            <a:off x="694093" y="406998"/>
            <a:ext cx="10749221" cy="58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3452884" y="1865656"/>
            <a:ext cx="1487606" cy="1655466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7224" y="2729817"/>
            <a:ext cx="1566080" cy="178759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96435" y="3917172"/>
            <a:ext cx="1617262" cy="1869479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609832" y="2115403"/>
            <a:ext cx="1095234" cy="27852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548417" y="2974650"/>
            <a:ext cx="1392073" cy="278526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99296" y="1446663"/>
            <a:ext cx="6741994" cy="8325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44957" y="2482201"/>
            <a:ext cx="6741994" cy="8325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73304" y="3401485"/>
            <a:ext cx="6741994" cy="8325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99296" y="4381193"/>
            <a:ext cx="6741994" cy="8325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99296" y="5343655"/>
            <a:ext cx="6741994" cy="8325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214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2" t="22948" r="16820" b="55506"/>
          <a:stretch/>
        </p:blipFill>
        <p:spPr bwMode="auto">
          <a:xfrm>
            <a:off x="428295" y="284776"/>
            <a:ext cx="10940917" cy="202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решение 2"/>
          <p:cNvSpPr/>
          <p:nvPr/>
        </p:nvSpPr>
        <p:spPr>
          <a:xfrm>
            <a:off x="859810" y="2729552"/>
            <a:ext cx="502301" cy="259308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884438" y="4135271"/>
            <a:ext cx="502301" cy="259308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859810" y="3437298"/>
            <a:ext cx="502301" cy="259308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решение 21"/>
          <p:cNvSpPr/>
          <p:nvPr/>
        </p:nvSpPr>
        <p:spPr>
          <a:xfrm>
            <a:off x="884438" y="4790363"/>
            <a:ext cx="502301" cy="259308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884438" y="5486399"/>
            <a:ext cx="502301" cy="259308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468627" y="2409727"/>
            <a:ext cx="42634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68627" y="3137184"/>
            <a:ext cx="99005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mahallangizda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68627" y="3845070"/>
            <a:ext cx="5969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mahallangizdagi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82273" y="4484716"/>
            <a:ext cx="5969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68625" y="5207518"/>
            <a:ext cx="101729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ehmonni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taklif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qiladigan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67921" y="310258"/>
            <a:ext cx="8632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davom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ettiring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29265" r="75352" b="56561"/>
          <a:stretch/>
        </p:blipFill>
        <p:spPr bwMode="auto">
          <a:xfrm>
            <a:off x="396361" y="310258"/>
            <a:ext cx="886818" cy="103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541131" y="1289911"/>
            <a:ext cx="5723191" cy="829653"/>
          </a:xfrm>
          <a:prstGeom prst="homePlat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52553" y="1354130"/>
            <a:ext cx="5152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yetti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541131" y="2269692"/>
            <a:ext cx="5723191" cy="829653"/>
          </a:xfrm>
          <a:prstGeom prst="homePlat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2553" y="2333911"/>
            <a:ext cx="5152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Yon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ятиугольник 28"/>
          <p:cNvSpPr/>
          <p:nvPr/>
        </p:nvSpPr>
        <p:spPr>
          <a:xfrm>
            <a:off x="566199" y="3262714"/>
            <a:ext cx="5723191" cy="829653"/>
          </a:xfrm>
          <a:prstGeom prst="homePlat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77621" y="3326933"/>
            <a:ext cx="5152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Hashar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82075" y="4276777"/>
            <a:ext cx="5723191" cy="829653"/>
          </a:xfrm>
          <a:prstGeom prst="homePlat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3497" y="4340996"/>
            <a:ext cx="5152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tinch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 … 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582075" y="5262460"/>
            <a:ext cx="5723191" cy="829653"/>
          </a:xfrm>
          <a:prstGeom prst="homePlat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3497" y="5326679"/>
            <a:ext cx="5152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Hovli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21824" y="1620069"/>
            <a:ext cx="3551400" cy="797671"/>
          </a:xfrm>
          <a:prstGeom prst="roundRect">
            <a:avLst/>
          </a:prstGeom>
          <a:solidFill>
            <a:srgbClr val="000066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035472" y="2455531"/>
            <a:ext cx="3551400" cy="797671"/>
          </a:xfrm>
          <a:prstGeom prst="roundRect">
            <a:avLst/>
          </a:prstGeom>
          <a:solidFill>
            <a:srgbClr val="000066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021824" y="3286267"/>
            <a:ext cx="3551400" cy="797671"/>
          </a:xfrm>
          <a:prstGeom prst="roundRect">
            <a:avLst/>
          </a:prstGeom>
          <a:solidFill>
            <a:srgbClr val="000066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035472" y="4119102"/>
            <a:ext cx="3551400" cy="797671"/>
          </a:xfrm>
          <a:prstGeom prst="roundRect">
            <a:avLst/>
          </a:prstGeom>
          <a:solidFill>
            <a:srgbClr val="000066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8035472" y="4950372"/>
            <a:ext cx="3551400" cy="797671"/>
          </a:xfrm>
          <a:prstGeom prst="roundRect">
            <a:avLst/>
          </a:prstGeom>
          <a:solidFill>
            <a:srgbClr val="000066"/>
          </a:solidFill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193350" y="1579125"/>
            <a:ext cx="3379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ta-ona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175934" y="2428701"/>
            <a:ext cx="3379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37131" y="3259905"/>
            <a:ext cx="3379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yarashar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220646" y="4051423"/>
            <a:ext cx="3379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tinch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41131" y="4897401"/>
            <a:ext cx="3379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o‘shni</a:t>
            </a:r>
            <a:endParaRPr lang="ru-RU" sz="4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>
            <a:off x="6264322" y="1704738"/>
            <a:ext cx="1757502" cy="295723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264322" y="2684519"/>
            <a:ext cx="1757502" cy="147861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44" idx="1"/>
          </p:cNvCxnSpPr>
          <p:nvPr/>
        </p:nvCxnSpPr>
        <p:spPr>
          <a:xfrm>
            <a:off x="6305266" y="3673522"/>
            <a:ext cx="1716558" cy="11581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264322" y="4517937"/>
            <a:ext cx="1757502" cy="175940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46" idx="1"/>
          </p:cNvCxnSpPr>
          <p:nvPr/>
        </p:nvCxnSpPr>
        <p:spPr>
          <a:xfrm flipV="1">
            <a:off x="6289390" y="5349208"/>
            <a:ext cx="1746082" cy="328078"/>
          </a:xfrm>
          <a:prstGeom prst="straightConnector1">
            <a:avLst/>
          </a:prstGeom>
          <a:ln w="5715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14435</TotalTime>
  <Words>65</Words>
  <Application>Microsoft Office PowerPoint</Application>
  <PresentationFormat>Произвольный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1359</cp:revision>
  <dcterms:created xsi:type="dcterms:W3CDTF">2020-04-19T11:34:46Z</dcterms:created>
  <dcterms:modified xsi:type="dcterms:W3CDTF">2021-09-17T12:05:58Z</dcterms:modified>
</cp:coreProperties>
</file>