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638" r:id="rId4"/>
    <p:sldId id="637" r:id="rId5"/>
    <p:sldId id="639" r:id="rId6"/>
    <p:sldId id="529" r:id="rId7"/>
  </p:sldIdLst>
  <p:sldSz cx="12192000" cy="6858000"/>
  <p:notesSz cx="6858000" cy="9144000"/>
  <p:custDataLst>
    <p:tags r:id="rId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00FF"/>
    <a:srgbClr val="000066"/>
    <a:srgbClr val="0807E3"/>
    <a:srgbClr val="006600"/>
    <a:srgbClr val="FF99FF"/>
    <a:srgbClr val="CCFFFF"/>
    <a:srgbClr val="FF0000"/>
    <a:srgbClr val="00B7D7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17.09.2021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16303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4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65183" y="438540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mahallam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93" t="37297" r="11261" b="8955"/>
          <a:stretch/>
        </p:blipFill>
        <p:spPr bwMode="auto">
          <a:xfrm>
            <a:off x="2893324" y="2143165"/>
            <a:ext cx="5213445" cy="4207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325741" y="1419662"/>
            <a:ext cx="484774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Mustahkamlash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513697" y="4039203"/>
            <a:ext cx="27022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00CC"/>
                </a:solidFill>
              </a:rPr>
              <a:t>Do‘kon</a:t>
            </a:r>
            <a:endParaRPr lang="ru-RU" sz="3600" b="1" dirty="0">
              <a:solidFill>
                <a:srgbClr val="0000CC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56" t="19775" r="15142" b="16232"/>
          <a:stretch/>
        </p:blipFill>
        <p:spPr bwMode="auto">
          <a:xfrm>
            <a:off x="694093" y="406998"/>
            <a:ext cx="10749221" cy="5815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8" name="Прямая со стрелкой 17"/>
          <p:cNvCxnSpPr/>
          <p:nvPr/>
        </p:nvCxnSpPr>
        <p:spPr>
          <a:xfrm>
            <a:off x="3452884" y="1865656"/>
            <a:ext cx="1487606" cy="1655466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3207224" y="2729817"/>
            <a:ext cx="1566080" cy="1787592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3896435" y="3917172"/>
            <a:ext cx="1617262" cy="1869479"/>
          </a:xfrm>
          <a:prstGeom prst="straightConnector1">
            <a:avLst/>
          </a:prstGeom>
          <a:ln w="3810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V="1">
            <a:off x="3609832" y="2115403"/>
            <a:ext cx="1095234" cy="2785262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V="1">
            <a:off x="3548417" y="2974650"/>
            <a:ext cx="1392073" cy="2785262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4599296" y="1446663"/>
            <a:ext cx="6741994" cy="83251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844957" y="2482201"/>
            <a:ext cx="6741994" cy="83251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773304" y="3401485"/>
            <a:ext cx="6741994" cy="83251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599296" y="4381193"/>
            <a:ext cx="6741994" cy="83251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599296" y="5343655"/>
            <a:ext cx="6741994" cy="83251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5033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  <p:bldP spid="14" grpId="0" animBg="1"/>
      <p:bldP spid="15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6214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22" t="22948" r="16820" b="55506"/>
          <a:stretch/>
        </p:blipFill>
        <p:spPr bwMode="auto">
          <a:xfrm>
            <a:off x="428295" y="284776"/>
            <a:ext cx="10940917" cy="2021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Блок-схема: решение 2"/>
          <p:cNvSpPr/>
          <p:nvPr/>
        </p:nvSpPr>
        <p:spPr>
          <a:xfrm>
            <a:off x="859810" y="2729552"/>
            <a:ext cx="502301" cy="259308"/>
          </a:xfrm>
          <a:prstGeom prst="flowChartDecision">
            <a:avLst/>
          </a:prstGeom>
          <a:solidFill>
            <a:srgbClr val="FF00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решение 19"/>
          <p:cNvSpPr/>
          <p:nvPr/>
        </p:nvSpPr>
        <p:spPr>
          <a:xfrm>
            <a:off x="884438" y="4135271"/>
            <a:ext cx="502301" cy="259308"/>
          </a:xfrm>
          <a:prstGeom prst="flowChartDecision">
            <a:avLst/>
          </a:prstGeom>
          <a:solidFill>
            <a:srgbClr val="FF00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решение 20"/>
          <p:cNvSpPr/>
          <p:nvPr/>
        </p:nvSpPr>
        <p:spPr>
          <a:xfrm>
            <a:off x="859810" y="3437298"/>
            <a:ext cx="502301" cy="259308"/>
          </a:xfrm>
          <a:prstGeom prst="flowChartDecision">
            <a:avLst/>
          </a:prstGeom>
          <a:solidFill>
            <a:srgbClr val="FF00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решение 21"/>
          <p:cNvSpPr/>
          <p:nvPr/>
        </p:nvSpPr>
        <p:spPr>
          <a:xfrm>
            <a:off x="884438" y="4790363"/>
            <a:ext cx="502301" cy="259308"/>
          </a:xfrm>
          <a:prstGeom prst="flowChartDecision">
            <a:avLst/>
          </a:prstGeom>
          <a:solidFill>
            <a:srgbClr val="FF00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Блок-схема: решение 22"/>
          <p:cNvSpPr/>
          <p:nvPr/>
        </p:nvSpPr>
        <p:spPr>
          <a:xfrm>
            <a:off x="884438" y="5486399"/>
            <a:ext cx="502301" cy="259308"/>
          </a:xfrm>
          <a:prstGeom prst="flowChartDecision">
            <a:avLst/>
          </a:prstGeom>
          <a:solidFill>
            <a:srgbClr val="FF00FF"/>
          </a:solidFill>
          <a:ln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468627" y="2409727"/>
            <a:ext cx="426343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mahallangiz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nomi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468627" y="3137184"/>
            <a:ext cx="990058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mahallangizda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joylashgan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binolar</a:t>
            </a:r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468627" y="3845070"/>
            <a:ext cx="596940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mahallangizdagi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odamlar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482273" y="4484716"/>
            <a:ext cx="596940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on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qo‘shningiz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468625" y="5207518"/>
            <a:ext cx="1017291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ehmonni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taklif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qiladigan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joylaringiz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8418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0" grpId="0" animBg="1"/>
      <p:bldP spid="21" grpId="0" animBg="1"/>
      <p:bldP spid="22" grpId="0" animBg="1"/>
      <p:bldP spid="23" grpId="0" animBg="1"/>
      <p:bldP spid="28" grpId="0"/>
      <p:bldP spid="29" grpId="0"/>
      <p:bldP spid="30" grpId="0"/>
      <p:bldP spid="31" grpId="0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967921" y="310258"/>
            <a:ext cx="863233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Quyidagi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maqollarni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ettiring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32" t="29265" r="75352" b="56561"/>
          <a:stretch/>
        </p:blipFill>
        <p:spPr bwMode="auto">
          <a:xfrm>
            <a:off x="396361" y="310258"/>
            <a:ext cx="886818" cy="1036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ятиугольник 2"/>
          <p:cNvSpPr/>
          <p:nvPr/>
        </p:nvSpPr>
        <p:spPr>
          <a:xfrm>
            <a:off x="541131" y="1289911"/>
            <a:ext cx="5723191" cy="829653"/>
          </a:xfrm>
          <a:prstGeom prst="homePlate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552553" y="1354130"/>
            <a:ext cx="515221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bolaga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yetti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ятиугольник 18"/>
          <p:cNvSpPr/>
          <p:nvPr/>
        </p:nvSpPr>
        <p:spPr>
          <a:xfrm>
            <a:off x="541131" y="2269692"/>
            <a:ext cx="5723191" cy="829653"/>
          </a:xfrm>
          <a:prstGeom prst="homePlate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52553" y="2333911"/>
            <a:ext cx="515221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Yon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qo‘shni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ятиугольник 28"/>
          <p:cNvSpPr/>
          <p:nvPr/>
        </p:nvSpPr>
        <p:spPr>
          <a:xfrm>
            <a:off x="566199" y="3262714"/>
            <a:ext cx="5723191" cy="829653"/>
          </a:xfrm>
          <a:prstGeom prst="homePlate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577621" y="3326933"/>
            <a:ext cx="515221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Hashar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elga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… 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ятиугольник 30"/>
          <p:cNvSpPr/>
          <p:nvPr/>
        </p:nvSpPr>
        <p:spPr>
          <a:xfrm>
            <a:off x="582075" y="4276777"/>
            <a:ext cx="5723191" cy="829653"/>
          </a:xfrm>
          <a:prstGeom prst="homePlate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593497" y="4340996"/>
            <a:ext cx="515221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tinch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–  … 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ятиугольник 32"/>
          <p:cNvSpPr/>
          <p:nvPr/>
        </p:nvSpPr>
        <p:spPr>
          <a:xfrm>
            <a:off x="582075" y="5262460"/>
            <a:ext cx="5723191" cy="829653"/>
          </a:xfrm>
          <a:prstGeom prst="homePlate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593497" y="5326679"/>
            <a:ext cx="515221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Hovli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olma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…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021824" y="1620069"/>
            <a:ext cx="3551400" cy="797671"/>
          </a:xfrm>
          <a:prstGeom prst="roundRect">
            <a:avLst/>
          </a:prstGeom>
          <a:solidFill>
            <a:srgbClr val="000066"/>
          </a:solidFill>
          <a:ln w="3810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8035472" y="2455531"/>
            <a:ext cx="3551400" cy="797671"/>
          </a:xfrm>
          <a:prstGeom prst="roundRect">
            <a:avLst/>
          </a:prstGeom>
          <a:solidFill>
            <a:srgbClr val="000066"/>
          </a:solidFill>
          <a:ln w="3810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8021824" y="3286267"/>
            <a:ext cx="3551400" cy="797671"/>
          </a:xfrm>
          <a:prstGeom prst="roundRect">
            <a:avLst/>
          </a:prstGeom>
          <a:solidFill>
            <a:srgbClr val="000066"/>
          </a:solidFill>
          <a:ln w="3810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8035472" y="4119102"/>
            <a:ext cx="3551400" cy="797671"/>
          </a:xfrm>
          <a:prstGeom prst="roundRect">
            <a:avLst/>
          </a:prstGeom>
          <a:solidFill>
            <a:srgbClr val="000066"/>
          </a:solidFill>
          <a:ln w="3810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8035472" y="4950372"/>
            <a:ext cx="3551400" cy="797671"/>
          </a:xfrm>
          <a:prstGeom prst="roundRect">
            <a:avLst/>
          </a:prstGeom>
          <a:solidFill>
            <a:srgbClr val="000066"/>
          </a:solidFill>
          <a:ln w="3810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8193350" y="1579125"/>
            <a:ext cx="337987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4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ta-ona</a:t>
            </a:r>
            <a:endParaRPr lang="ru-RU" sz="44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8175934" y="2428701"/>
            <a:ext cx="337987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sz="4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on</a:t>
            </a:r>
            <a:r>
              <a:rPr lang="en-US" sz="4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qo‘shni</a:t>
            </a:r>
            <a:endParaRPr lang="ru-RU" sz="44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8237131" y="3259905"/>
            <a:ext cx="337987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yarashar</a:t>
            </a:r>
            <a:endParaRPr lang="ru-RU" sz="44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8220646" y="4051423"/>
            <a:ext cx="337987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vatan</a:t>
            </a:r>
            <a:r>
              <a:rPr lang="en-US" sz="44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tinch</a:t>
            </a:r>
            <a:endParaRPr lang="ru-RU" sz="44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8241131" y="4897401"/>
            <a:ext cx="337987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4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o‘shni</a:t>
            </a:r>
            <a:endParaRPr lang="ru-RU" sz="44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>
            <a:stCxn id="3" idx="3"/>
          </p:cNvCxnSpPr>
          <p:nvPr/>
        </p:nvCxnSpPr>
        <p:spPr>
          <a:xfrm>
            <a:off x="6264322" y="1704738"/>
            <a:ext cx="1757502" cy="295723"/>
          </a:xfrm>
          <a:prstGeom prst="straightConnector1">
            <a:avLst/>
          </a:prstGeom>
          <a:ln w="5715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>
            <a:off x="6264322" y="2684519"/>
            <a:ext cx="1757502" cy="147861"/>
          </a:xfrm>
          <a:prstGeom prst="straightConnector1">
            <a:avLst/>
          </a:prstGeom>
          <a:ln w="5715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>
            <a:endCxn id="44" idx="1"/>
          </p:cNvCxnSpPr>
          <p:nvPr/>
        </p:nvCxnSpPr>
        <p:spPr>
          <a:xfrm>
            <a:off x="6305266" y="3673522"/>
            <a:ext cx="1716558" cy="11581"/>
          </a:xfrm>
          <a:prstGeom prst="straightConnector1">
            <a:avLst/>
          </a:prstGeom>
          <a:ln w="5715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 flipV="1">
            <a:off x="6264322" y="4517937"/>
            <a:ext cx="1757502" cy="175940"/>
          </a:xfrm>
          <a:prstGeom prst="straightConnector1">
            <a:avLst/>
          </a:prstGeom>
          <a:ln w="5715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>
            <a:endCxn id="46" idx="1"/>
          </p:cNvCxnSpPr>
          <p:nvPr/>
        </p:nvCxnSpPr>
        <p:spPr>
          <a:xfrm flipV="1">
            <a:off x="6289390" y="5349208"/>
            <a:ext cx="1746082" cy="328078"/>
          </a:xfrm>
          <a:prstGeom prst="straightConnector1">
            <a:avLst/>
          </a:prstGeom>
          <a:ln w="57150">
            <a:solidFill>
              <a:srgbClr val="FF00FF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4716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50" grpId="0"/>
      <p:bldP spid="51" grpId="0"/>
      <p:bldP spid="5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14435</TotalTime>
  <Words>65</Words>
  <Application>Microsoft Office PowerPoint</Application>
  <PresentationFormat>Произвольный</PresentationFormat>
  <Paragraphs>22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1359</cp:revision>
  <dcterms:created xsi:type="dcterms:W3CDTF">2020-04-19T11:34:46Z</dcterms:created>
  <dcterms:modified xsi:type="dcterms:W3CDTF">2021-09-17T12:05:58Z</dcterms:modified>
</cp:coreProperties>
</file>