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38" r:id="rId4"/>
    <p:sldId id="625" r:id="rId5"/>
    <p:sldId id="529" r:id="rId6"/>
  </p:sldIdLst>
  <p:sldSz cx="12192000" cy="6858000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  <a:srgbClr val="CCFFFF"/>
    <a:srgbClr val="0807E3"/>
    <a:srgbClr val="FF0000"/>
    <a:srgbClr val="000066"/>
    <a:srgbClr val="006600"/>
    <a:srgbClr val="0000CC"/>
    <a:srgbClr val="00B7D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mahallam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3" t="37297" r="11261" b="8955"/>
          <a:stretch/>
        </p:blipFill>
        <p:spPr bwMode="auto">
          <a:xfrm>
            <a:off x="2429297" y="1570379"/>
            <a:ext cx="5993642" cy="483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3" t="13199" r="17762" b="6203"/>
          <a:stretch/>
        </p:blipFill>
        <p:spPr bwMode="auto">
          <a:xfrm>
            <a:off x="2169329" y="19703"/>
            <a:ext cx="9594375" cy="675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42244" y="4890249"/>
            <a:ext cx="1337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Bekat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31106" y="4822011"/>
            <a:ext cx="1624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Do‘kon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94374" y="2501892"/>
            <a:ext cx="195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Dorixona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36776" y="2501891"/>
            <a:ext cx="3125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Sartaroshxona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13697" y="4039203"/>
            <a:ext cx="2702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Do‘kon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82187" y="980599"/>
            <a:ext cx="371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Bolalar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bog‘chasi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16579" y="-63581"/>
            <a:ext cx="1423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Uylar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74959" y="1249172"/>
            <a:ext cx="326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Sport </a:t>
            </a:r>
            <a:r>
              <a:rPr lang="en-US" sz="3600" b="1" dirty="0" err="1" smtClean="0">
                <a:solidFill>
                  <a:srgbClr val="0000CC"/>
                </a:solidFill>
              </a:rPr>
              <a:t>maydoni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0" y="166032"/>
            <a:ext cx="1975989" cy="2113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0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51458" y="292570"/>
            <a:ext cx="9711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O‘zingiz yashayotgan mahalla haqida matn tuzing.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rejalardan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foydalanishingiz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28872" r="76608" b="59748"/>
          <a:stretch/>
        </p:blipFill>
        <p:spPr bwMode="auto">
          <a:xfrm>
            <a:off x="387351" y="284777"/>
            <a:ext cx="1359562" cy="115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608024" y="5431134"/>
            <a:ext cx="1119116" cy="11859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723331" y="1760561"/>
            <a:ext cx="3603009" cy="1064526"/>
          </a:xfrm>
          <a:prstGeom prst="homePlate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>
            <a:off x="723331" y="3343708"/>
            <a:ext cx="3603009" cy="1064526"/>
          </a:xfrm>
          <a:prstGeom prst="homePlate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>
            <a:off x="723330" y="4986283"/>
            <a:ext cx="3603009" cy="1064526"/>
          </a:xfrm>
          <a:prstGeom prst="homePlate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42198" y="1698105"/>
            <a:ext cx="2838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–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mahallam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1258" y="3273770"/>
            <a:ext cx="2456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tarixi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87612" y="4945339"/>
            <a:ext cx="2456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Mahalladosh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o‘rtoqlarim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18864" y="1924334"/>
            <a:ext cx="586860" cy="641445"/>
          </a:xfrm>
          <a:prstGeom prst="ellipse">
            <a:avLst/>
          </a:prstGeom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87104" y="1922817"/>
            <a:ext cx="44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03284" y="3518952"/>
            <a:ext cx="586860" cy="641445"/>
          </a:xfrm>
          <a:prstGeom prst="ellipse">
            <a:avLst/>
          </a:prstGeom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71524" y="3517435"/>
            <a:ext cx="44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91568" y="5142305"/>
            <a:ext cx="586860" cy="641445"/>
          </a:xfrm>
          <a:prstGeom prst="ellipse">
            <a:avLst/>
          </a:prstGeom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59808" y="5140788"/>
            <a:ext cx="44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55544" y="1344737"/>
            <a:ext cx="4136240" cy="523220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ahallangiz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55544" y="1866451"/>
            <a:ext cx="4136240" cy="523220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oylashgan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55544" y="2396634"/>
            <a:ext cx="4136240" cy="523220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ko‘chalar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23380" y="2919087"/>
            <a:ext cx="5240068" cy="523220"/>
          </a:xfrm>
          <a:prstGeom prst="rect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ahallangiz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ma’nosi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28734" y="3440801"/>
            <a:ext cx="5221065" cy="523220"/>
          </a:xfrm>
          <a:prstGeom prst="rect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ahalladagi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42383" y="3970984"/>
            <a:ext cx="5207416" cy="523220"/>
          </a:xfrm>
          <a:prstGeom prst="rect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urf-odatlar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55543" y="4498295"/>
            <a:ext cx="4907823" cy="523220"/>
          </a:xfrm>
          <a:prstGeom prst="rect">
            <a:avLst/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ismlari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55544" y="5020009"/>
            <a:ext cx="4907822" cy="523220"/>
          </a:xfrm>
          <a:prstGeom prst="rect">
            <a:avLst/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larning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fe’l-atvori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55544" y="5550192"/>
            <a:ext cx="4907823" cy="523220"/>
          </a:xfrm>
          <a:prstGeom prst="rect">
            <a:avLst/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yoqtirgan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o‘rtog‘ingiz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55544" y="6046275"/>
            <a:ext cx="4907823" cy="523220"/>
          </a:xfrm>
          <a:prstGeom prst="rect">
            <a:avLst/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oqtirishingiz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sababi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stCxn id="16" idx="3"/>
          </p:cNvCxnSpPr>
          <p:nvPr/>
        </p:nvCxnSpPr>
        <p:spPr>
          <a:xfrm flipV="1">
            <a:off x="4326340" y="1606348"/>
            <a:ext cx="1329203" cy="686476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6" idx="3"/>
          </p:cNvCxnSpPr>
          <p:nvPr/>
        </p:nvCxnSpPr>
        <p:spPr>
          <a:xfrm flipV="1">
            <a:off x="4326340" y="2128061"/>
            <a:ext cx="1329203" cy="164763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6" idx="3"/>
            <a:endCxn id="34" idx="1"/>
          </p:cNvCxnSpPr>
          <p:nvPr/>
        </p:nvCxnSpPr>
        <p:spPr>
          <a:xfrm>
            <a:off x="4326340" y="2292824"/>
            <a:ext cx="1329204" cy="365420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4294916" y="3070746"/>
            <a:ext cx="1928464" cy="805225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4294916" y="3711208"/>
            <a:ext cx="1928464" cy="164764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294916" y="3875971"/>
            <a:ext cx="1928464" cy="356623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4294905" y="4832070"/>
            <a:ext cx="1329203" cy="686476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4294905" y="5353783"/>
            <a:ext cx="1329203" cy="164763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4294905" y="5518546"/>
            <a:ext cx="1329204" cy="365420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22" idx="3"/>
          </p:cNvCxnSpPr>
          <p:nvPr/>
        </p:nvCxnSpPr>
        <p:spPr>
          <a:xfrm>
            <a:off x="4326339" y="5518546"/>
            <a:ext cx="1297770" cy="789339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9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14377</TotalTime>
  <Words>99</Words>
  <Application>Microsoft Office PowerPoint</Application>
  <PresentationFormat>Произвольный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1353</cp:revision>
  <dcterms:created xsi:type="dcterms:W3CDTF">2020-04-19T11:34:46Z</dcterms:created>
  <dcterms:modified xsi:type="dcterms:W3CDTF">2021-09-17T12:04:12Z</dcterms:modified>
</cp:coreProperties>
</file>