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25" r:id="rId4"/>
    <p:sldId id="628" r:id="rId5"/>
    <p:sldId id="635" r:id="rId6"/>
    <p:sldId id="636" r:id="rId7"/>
    <p:sldId id="638" r:id="rId8"/>
    <p:sldId id="640" r:id="rId9"/>
    <p:sldId id="637" r:id="rId10"/>
    <p:sldId id="639" r:id="rId11"/>
    <p:sldId id="529" r:id="rId12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CCFFFF"/>
    <a:srgbClr val="006600"/>
    <a:srgbClr val="0000CC"/>
    <a:srgbClr val="FF0000"/>
    <a:srgbClr val="FF00FF"/>
    <a:srgbClr val="000066"/>
    <a:srgbClr val="FF99FF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9680" y="156646"/>
            <a:ext cx="633205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omlarini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3206" y="940577"/>
            <a:ext cx="4462817" cy="69603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9809" y="1636612"/>
            <a:ext cx="4885898" cy="696035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206" y="2345175"/>
            <a:ext cx="4462817" cy="69603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9809" y="3041210"/>
            <a:ext cx="4885898" cy="696035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9780" y="3721356"/>
            <a:ext cx="4466243" cy="69603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9809" y="4417391"/>
            <a:ext cx="4885898" cy="696035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3208" y="5113426"/>
            <a:ext cx="4462816" cy="69603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9808" y="5809461"/>
            <a:ext cx="4885899" cy="696035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9553" y="932632"/>
            <a:ext cx="19038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Bekat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8043" y="1622964"/>
            <a:ext cx="2886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Dorixona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9781" y="2358823"/>
            <a:ext cx="4193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bog‘chasi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5058" y="3066061"/>
            <a:ext cx="39117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Sartaroshxona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3060" y="3733336"/>
            <a:ext cx="5784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5.Oziq-ovqat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do‘koni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9193" y="4442242"/>
            <a:ext cx="5784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6.O‘yinchoqlar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do‘koni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3060" y="5122589"/>
            <a:ext cx="45421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7.To‘rt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qavatli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uylar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14388" y="5809461"/>
            <a:ext cx="45421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8.Sport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maydoni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96580" y="907779"/>
            <a:ext cx="4899540" cy="69603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82927" y="899834"/>
            <a:ext cx="19038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Bekat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776943" y="1621700"/>
            <a:ext cx="4919177" cy="69603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810223" y="1633680"/>
            <a:ext cx="5784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.Oziq-ovqat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do‘koni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10223" y="2358823"/>
            <a:ext cx="4885898" cy="69603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878457" y="2345175"/>
            <a:ext cx="2886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Dorixona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10223" y="3082354"/>
            <a:ext cx="4885898" cy="69603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42640" y="3107205"/>
            <a:ext cx="39117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Sartaroshxona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10223" y="3817291"/>
            <a:ext cx="4885898" cy="69603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19607" y="3842142"/>
            <a:ext cx="5784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.O‘yinchoqlar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do‘koni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827290" y="4513326"/>
            <a:ext cx="4868831" cy="69603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823865" y="4526974"/>
            <a:ext cx="4193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bog‘chasi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823869" y="5209361"/>
            <a:ext cx="4872251" cy="69603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853722" y="5218524"/>
            <a:ext cx="45421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7.To‘rt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qavatli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uylar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17873" y="5905396"/>
            <a:ext cx="4885899" cy="69603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872453" y="5905396"/>
            <a:ext cx="45421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8.Sport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maydoni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endCxn id="28" idx="1"/>
          </p:cNvCxnSpPr>
          <p:nvPr/>
        </p:nvCxnSpPr>
        <p:spPr>
          <a:xfrm>
            <a:off x="5036024" y="1255797"/>
            <a:ext cx="176055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049667" y="5461646"/>
            <a:ext cx="176055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745707" y="6217455"/>
            <a:ext cx="11327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685111" y="3389227"/>
            <a:ext cx="113275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023182" y="2642767"/>
            <a:ext cx="1724144" cy="2181138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4" idx="1"/>
          </p:cNvCxnSpPr>
          <p:nvPr/>
        </p:nvCxnSpPr>
        <p:spPr>
          <a:xfrm>
            <a:off x="5760166" y="1900937"/>
            <a:ext cx="1050057" cy="805904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32" idx="1"/>
          </p:cNvCxnSpPr>
          <p:nvPr/>
        </p:nvCxnSpPr>
        <p:spPr>
          <a:xfrm flipV="1">
            <a:off x="5010345" y="1969718"/>
            <a:ext cx="1766598" cy="2102557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9" idx="1"/>
          </p:cNvCxnSpPr>
          <p:nvPr/>
        </p:nvCxnSpPr>
        <p:spPr>
          <a:xfrm flipV="1">
            <a:off x="5726457" y="4165308"/>
            <a:ext cx="1093150" cy="520313"/>
          </a:xfrm>
          <a:prstGeom prst="straightConnector1">
            <a:avLst/>
          </a:prstGeom>
          <a:ln w="571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 t="11675" r="11261" b="8955"/>
          <a:stretch/>
        </p:blipFill>
        <p:spPr bwMode="auto">
          <a:xfrm>
            <a:off x="3562066" y="1293240"/>
            <a:ext cx="4301319" cy="512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0" t="12009" r="16401" b="23393"/>
          <a:stretch/>
        </p:blipFill>
        <p:spPr bwMode="auto">
          <a:xfrm>
            <a:off x="7161663" y="1733743"/>
            <a:ext cx="4237630" cy="4725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61663" y="642523"/>
            <a:ext cx="377019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807E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</a:rPr>
              <a:t>Mahalla – </a:t>
            </a:r>
            <a:r>
              <a:rPr lang="en-US" sz="3600" b="1" dirty="0" err="1" smtClean="0">
                <a:solidFill>
                  <a:srgbClr val="000066"/>
                </a:solidFill>
              </a:rPr>
              <a:t>ota-ona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1360" y="313358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Mahalla – </a:t>
            </a:r>
            <a:r>
              <a:rPr lang="en-US" sz="3200" dirty="0" err="1">
                <a:solidFill>
                  <a:srgbClr val="000066"/>
                </a:solidFill>
              </a:rPr>
              <a:t>ota-ona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Har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qo‘shni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ta’na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Bittasi</a:t>
            </a:r>
            <a:r>
              <a:rPr lang="en-US" sz="3200" dirty="0">
                <a:solidFill>
                  <a:srgbClr val="000066"/>
                </a:solidFill>
              </a:rPr>
              <a:t> der: – </a:t>
            </a:r>
            <a:r>
              <a:rPr lang="en-US" sz="3200" dirty="0" err="1">
                <a:solidFill>
                  <a:srgbClr val="000066"/>
                </a:solidFill>
              </a:rPr>
              <a:t>Yurma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Bittasi</a:t>
            </a:r>
            <a:r>
              <a:rPr lang="en-US" sz="3200" dirty="0">
                <a:solidFill>
                  <a:srgbClr val="000066"/>
                </a:solidFill>
              </a:rPr>
              <a:t> der: – </a:t>
            </a:r>
            <a:r>
              <a:rPr lang="en-US" sz="3200" dirty="0" err="1">
                <a:solidFill>
                  <a:srgbClr val="000066"/>
                </a:solidFill>
              </a:rPr>
              <a:t>Uyga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2458" y="4482614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</a:rPr>
              <a:t>Ota-</a:t>
            </a:r>
            <a:r>
              <a:rPr lang="en-US" sz="3200" dirty="0" err="1" smtClean="0">
                <a:solidFill>
                  <a:srgbClr val="000066"/>
                </a:solidFill>
              </a:rPr>
              <a:t>onam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singari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>
                <a:solidFill>
                  <a:srgbClr val="000066"/>
                </a:solidFill>
              </a:rPr>
              <a:t>Shu </a:t>
            </a:r>
            <a:r>
              <a:rPr lang="en-US" sz="3200" dirty="0" err="1">
                <a:solidFill>
                  <a:srgbClr val="000066"/>
                </a:solidFill>
              </a:rPr>
              <a:t>qo‘shnilarning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bari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Mendan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olmoqda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xabar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Ba’zan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barobar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4063" y="2415651"/>
            <a:ext cx="499849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Yurardim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dilim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vayron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Endi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holga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hayron</a:t>
            </a:r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 err="1">
                <a:solidFill>
                  <a:srgbClr val="000066"/>
                </a:solidFill>
              </a:rPr>
              <a:t>Bo‘lib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turibman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shu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tob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Uch</a:t>
            </a:r>
            <a:r>
              <a:rPr lang="en-US" sz="3200" dirty="0">
                <a:solidFill>
                  <a:srgbClr val="000066"/>
                </a:solidFill>
              </a:rPr>
              <a:t> kun </a:t>
            </a:r>
            <a:r>
              <a:rPr lang="en-US" sz="3200" dirty="0" err="1">
                <a:solidFill>
                  <a:srgbClr val="000066"/>
                </a:solidFill>
              </a:rPr>
              <a:t>yotibman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betob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02693" y="1210523"/>
            <a:ext cx="2829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i="1" dirty="0" err="1" smtClean="0">
                <a:solidFill>
                  <a:srgbClr val="000066"/>
                </a:solidFill>
              </a:rPr>
              <a:t>Kavsar</a:t>
            </a:r>
            <a:r>
              <a:rPr lang="en-US" sz="2800" b="1" i="1" dirty="0" smtClean="0">
                <a:solidFill>
                  <a:srgbClr val="000066"/>
                </a:solidFill>
              </a:rPr>
              <a:t> </a:t>
            </a:r>
            <a:r>
              <a:rPr lang="en-US" sz="2800" b="1" i="1" dirty="0" err="1" smtClean="0">
                <a:solidFill>
                  <a:srgbClr val="000066"/>
                </a:solidFill>
              </a:rPr>
              <a:t>Turdiyeva</a:t>
            </a:r>
            <a:endParaRPr lang="en-US" sz="2800" b="1" i="1" dirty="0">
              <a:solidFill>
                <a:srgbClr val="000066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58104" y="878455"/>
            <a:ext cx="1296537" cy="41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61567" y="2489855"/>
            <a:ext cx="2265526" cy="41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355" y="6014756"/>
            <a:ext cx="1869738" cy="41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6872" y="381884"/>
            <a:ext cx="4859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keltirib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meva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Deydi</a:t>
            </a:r>
            <a:r>
              <a:rPr lang="en-US" sz="3200" dirty="0">
                <a:solidFill>
                  <a:srgbClr val="000066"/>
                </a:solidFill>
              </a:rPr>
              <a:t>: – </a:t>
            </a:r>
            <a:r>
              <a:rPr lang="en-US" sz="3200" dirty="0" err="1">
                <a:solidFill>
                  <a:srgbClr val="000066"/>
                </a:solidFill>
              </a:rPr>
              <a:t>Yemayman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dema</a:t>
            </a:r>
            <a:r>
              <a:rPr lang="en-US" sz="3200" dirty="0">
                <a:solidFill>
                  <a:srgbClr val="000066"/>
                </a:solidFill>
              </a:rPr>
              <a:t>!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der: – Ranging </a:t>
            </a:r>
            <a:r>
              <a:rPr lang="en-US" sz="3200" b="1" dirty="0" err="1">
                <a:solidFill>
                  <a:srgbClr val="006600"/>
                </a:solidFill>
              </a:rPr>
              <a:t>somon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Yeb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olgin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tansiq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taom</a:t>
            </a:r>
            <a:r>
              <a:rPr lang="en-US" sz="3200" dirty="0" smtClean="0">
                <a:solidFill>
                  <a:srgbClr val="000066"/>
                </a:solidFill>
              </a:rPr>
              <a:t>.</a:t>
            </a: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8591" y="4514069"/>
            <a:ext cx="4377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Qo‘shnilar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borligi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rost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Ekan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juda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juda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soz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To‘g‘ri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so‘z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deyman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yana</a:t>
            </a:r>
            <a:r>
              <a:rPr lang="en-US" sz="3200" dirty="0">
                <a:solidFill>
                  <a:srgbClr val="000066"/>
                </a:solidFill>
              </a:rPr>
              <a:t>: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Mahallang</a:t>
            </a:r>
            <a:r>
              <a:rPr lang="en-US" sz="3200" dirty="0">
                <a:solidFill>
                  <a:srgbClr val="000066"/>
                </a:solidFill>
              </a:rPr>
              <a:t> – </a:t>
            </a:r>
            <a:r>
              <a:rPr lang="en-US" sz="3200" dirty="0" err="1">
                <a:solidFill>
                  <a:srgbClr val="000066"/>
                </a:solidFill>
              </a:rPr>
              <a:t>ota-ona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endParaRPr lang="ru-RU" sz="3200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8427" y="2457629"/>
            <a:ext cx="47396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</a:rPr>
              <a:t>Biri</a:t>
            </a:r>
            <a:r>
              <a:rPr lang="en-US" sz="3200" dirty="0" smtClean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berib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o‘yinchoq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Mening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vaqtim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qilar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chog</a:t>
            </a:r>
            <a:r>
              <a:rPr lang="en-US" sz="3200" b="1" dirty="0">
                <a:solidFill>
                  <a:srgbClr val="006600"/>
                </a:solidFill>
              </a:rPr>
              <a:t>‘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000066"/>
                </a:solidFill>
              </a:rPr>
              <a:t>Biri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keltirib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dori</a:t>
            </a:r>
            <a:r>
              <a:rPr lang="en-US" sz="3200" dirty="0">
                <a:solidFill>
                  <a:srgbClr val="000066"/>
                </a:solidFill>
              </a:rPr>
              <a:t>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Der: “</a:t>
            </a:r>
            <a:r>
              <a:rPr lang="en-US" sz="3200" dirty="0" err="1">
                <a:solidFill>
                  <a:srgbClr val="000066"/>
                </a:solidFill>
              </a:rPr>
              <a:t>Yaxshimi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ahvoli</a:t>
            </a:r>
            <a:r>
              <a:rPr lang="en-US" sz="3200" dirty="0" smtClean="0">
                <a:solidFill>
                  <a:srgbClr val="000066"/>
                </a:solidFill>
              </a:rPr>
              <a:t>?”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24627" r="53148" b="13433"/>
          <a:stretch/>
        </p:blipFill>
        <p:spPr bwMode="auto">
          <a:xfrm>
            <a:off x="6919417" y="1103777"/>
            <a:ext cx="4185312" cy="4531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817662" y="1472133"/>
            <a:ext cx="1278338" cy="41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6404" y="1936265"/>
            <a:ext cx="1134344" cy="41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86147" y="3080740"/>
            <a:ext cx="1134344" cy="41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85816" y="5134721"/>
            <a:ext cx="895868" cy="4103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42748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56984" r="60603" b="34178"/>
          <a:stretch/>
        </p:blipFill>
        <p:spPr bwMode="auto">
          <a:xfrm>
            <a:off x="7681639" y="5887187"/>
            <a:ext cx="3488614" cy="79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4072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87857" y="227832"/>
            <a:ext cx="98127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izohi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361" y="149640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ta’na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241" y="2238659"/>
            <a:ext cx="2702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dilim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vayron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0546" y="2961775"/>
            <a:ext cx="1792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barobar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9038" y="3595448"/>
            <a:ext cx="1489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somon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836" y="4380196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tansiq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8361" y="5101664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9437" y="5720699"/>
            <a:ext cx="795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7" t="54964" r="23166" b="34178"/>
          <a:stretch/>
        </p:blipFill>
        <p:spPr bwMode="auto">
          <a:xfrm>
            <a:off x="5818542" y="1720306"/>
            <a:ext cx="5404515" cy="98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46616" r="49960" b="44475"/>
          <a:stretch/>
        </p:blipFill>
        <p:spPr bwMode="auto">
          <a:xfrm>
            <a:off x="6669494" y="3567162"/>
            <a:ext cx="4500759" cy="80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6" t="65822" r="13924" b="23321"/>
          <a:stretch/>
        </p:blipFill>
        <p:spPr bwMode="auto">
          <a:xfrm>
            <a:off x="6737891" y="2632861"/>
            <a:ext cx="4532007" cy="98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5" t="35447" r="13924" b="55205"/>
          <a:stretch/>
        </p:blipFill>
        <p:spPr bwMode="auto">
          <a:xfrm>
            <a:off x="7903354" y="5056333"/>
            <a:ext cx="3311952" cy="84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66371" r="47375" b="23321"/>
          <a:stretch/>
        </p:blipFill>
        <p:spPr bwMode="auto">
          <a:xfrm>
            <a:off x="7778666" y="4295386"/>
            <a:ext cx="3491232" cy="9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Прямая со стрелкой 25"/>
          <p:cNvCxnSpPr>
            <a:endCxn id="24" idx="1"/>
          </p:cNvCxnSpPr>
          <p:nvPr/>
        </p:nvCxnSpPr>
        <p:spPr>
          <a:xfrm>
            <a:off x="3234519" y="2561824"/>
            <a:ext cx="3503372" cy="561703"/>
          </a:xfrm>
          <a:prstGeom prst="straightConnector1">
            <a:avLst/>
          </a:prstGeom>
          <a:ln w="38100">
            <a:solidFill>
              <a:srgbClr val="FF00FF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1" idx="1"/>
          </p:cNvCxnSpPr>
          <p:nvPr/>
        </p:nvCxnSpPr>
        <p:spPr>
          <a:xfrm>
            <a:off x="2292823" y="3312369"/>
            <a:ext cx="4376671" cy="657402"/>
          </a:xfrm>
          <a:prstGeom prst="straightConnector1">
            <a:avLst/>
          </a:prstGeom>
          <a:ln w="38100">
            <a:solidFill>
              <a:srgbClr val="FF00FF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24835" y="3994457"/>
            <a:ext cx="5878519" cy="2292125"/>
          </a:xfrm>
          <a:prstGeom prst="straightConnector1">
            <a:avLst/>
          </a:prstGeom>
          <a:ln w="38100">
            <a:solidFill>
              <a:srgbClr val="FF00FF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5" idx="1"/>
          </p:cNvCxnSpPr>
          <p:nvPr/>
        </p:nvCxnSpPr>
        <p:spPr>
          <a:xfrm flipV="1">
            <a:off x="1970245" y="2210972"/>
            <a:ext cx="3848297" cy="2580317"/>
          </a:xfrm>
          <a:prstGeom prst="straightConnector1">
            <a:avLst/>
          </a:prstGeom>
          <a:ln w="38100">
            <a:solidFill>
              <a:srgbClr val="FF00FF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787857" y="5436526"/>
            <a:ext cx="6115497" cy="42256"/>
          </a:xfrm>
          <a:prstGeom prst="straightConnector1">
            <a:avLst/>
          </a:prstGeom>
          <a:ln w="38100">
            <a:solidFill>
              <a:srgbClr val="FF00FF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457997" y="4703361"/>
            <a:ext cx="6223642" cy="1340504"/>
          </a:xfrm>
          <a:prstGeom prst="straightConnector1">
            <a:avLst/>
          </a:prstGeom>
          <a:ln w="38100">
            <a:solidFill>
              <a:srgbClr val="FF00FF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35447" r="40229" b="53919"/>
          <a:stretch/>
        </p:blipFill>
        <p:spPr bwMode="auto">
          <a:xfrm>
            <a:off x="4299601" y="917441"/>
            <a:ext cx="6764076" cy="9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 flipV="1">
            <a:off x="1856097" y="1425318"/>
            <a:ext cx="2797790" cy="421544"/>
          </a:xfrm>
          <a:prstGeom prst="straightConnector1">
            <a:avLst/>
          </a:prstGeom>
          <a:ln w="38100">
            <a:solidFill>
              <a:srgbClr val="FF00FF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231306" y="166033"/>
            <a:ext cx="1188568" cy="127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97044" y="179681"/>
            <a:ext cx="8563464" cy="5848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0436" y="1950612"/>
            <a:ext cx="630526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Audiomatnni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Joy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belgilang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9680" y="156646"/>
            <a:ext cx="633205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belgilang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3206" y="940577"/>
            <a:ext cx="4462817" cy="69603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9809" y="1636612"/>
            <a:ext cx="4885898" cy="696035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206" y="2345175"/>
            <a:ext cx="4462817" cy="69603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9809" y="3041210"/>
            <a:ext cx="4885898" cy="696035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9780" y="3721356"/>
            <a:ext cx="4466243" cy="69603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9809" y="4417391"/>
            <a:ext cx="4885898" cy="696035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3208" y="5113426"/>
            <a:ext cx="4462816" cy="696035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9808" y="5809461"/>
            <a:ext cx="4885899" cy="696035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9553" y="932632"/>
            <a:ext cx="19038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Bekat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8043" y="1622964"/>
            <a:ext cx="2886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Dorixona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9781" y="2358823"/>
            <a:ext cx="45754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bog‘chasi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15058" y="3066061"/>
            <a:ext cx="39117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Sartaroshxona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3060" y="3733336"/>
            <a:ext cx="5784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5.Oziq-ovqat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do‘koni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9193" y="4442242"/>
            <a:ext cx="5784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6.O‘yinchoqlar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do‘koni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3060" y="5122589"/>
            <a:ext cx="45421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7.To‘rt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qavatli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uylar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14388" y="5809461"/>
            <a:ext cx="45421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8.Sport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maydoni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27595" y="1683846"/>
            <a:ext cx="601799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Eslab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qoling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Mahalla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ko‘chalarga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atab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qo‘yilgan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nomlar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bosh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yoziladi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Chorbog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mahallasi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231306" y="166033"/>
            <a:ext cx="1188568" cy="1271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4107" y="478993"/>
            <a:ext cx="11199597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z-Latn-UZ" sz="3200" b="1" dirty="0">
                <a:solidFill>
                  <a:srgbClr val="006600"/>
                </a:solidFill>
              </a:rPr>
              <a:t> 6-soat</a:t>
            </a:r>
            <a:endParaRPr lang="ru-RU" sz="3200" dirty="0">
              <a:solidFill>
                <a:srgbClr val="006600"/>
              </a:solidFill>
            </a:endParaRPr>
          </a:p>
          <a:p>
            <a:pPr algn="ctr"/>
            <a:r>
              <a:rPr lang="en-US" sz="3200" b="1" dirty="0" err="1">
                <a:solidFill>
                  <a:srgbClr val="006600"/>
                </a:solidFill>
              </a:rPr>
              <a:t>Audiomatnni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tinglang</a:t>
            </a:r>
            <a:r>
              <a:rPr lang="en-US" sz="3200" b="1" dirty="0">
                <a:solidFill>
                  <a:srgbClr val="006600"/>
                </a:solidFill>
              </a:rPr>
              <a:t>. Joy </a:t>
            </a:r>
            <a:r>
              <a:rPr lang="en-US" sz="3200" b="1" dirty="0" err="1">
                <a:solidFill>
                  <a:srgbClr val="006600"/>
                </a:solidFill>
              </a:rPr>
              <a:t>nomlarini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to‘g‘ri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belgilang</a:t>
            </a:r>
            <a:r>
              <a:rPr lang="en-US" sz="3200" b="1" dirty="0">
                <a:solidFill>
                  <a:srgbClr val="006600"/>
                </a:solidFill>
              </a:rPr>
              <a:t>.</a:t>
            </a:r>
            <a:endParaRPr lang="ru-RU" sz="3200" dirty="0">
              <a:solidFill>
                <a:srgbClr val="006600"/>
              </a:solidFill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</a:rPr>
              <a:t>            </a:t>
            </a:r>
            <a:endParaRPr lang="ru-RU" sz="3200" dirty="0" smtClean="0">
              <a:solidFill>
                <a:srgbClr val="0000CC"/>
              </a:solidFill>
            </a:endParaRPr>
          </a:p>
          <a:p>
            <a:pPr algn="just"/>
            <a:r>
              <a:rPr lang="ru-RU" sz="3200" dirty="0" smtClean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Sizni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o‘z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mahallam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bilan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tanishtiraman</a:t>
            </a:r>
            <a:r>
              <a:rPr lang="en-US" sz="3200" dirty="0">
                <a:solidFill>
                  <a:srgbClr val="0000CC"/>
                </a:solidFill>
              </a:rPr>
              <a:t>. </a:t>
            </a:r>
            <a:r>
              <a:rPr lang="en-US" sz="3200" dirty="0" err="1">
                <a:solidFill>
                  <a:srgbClr val="0000CC"/>
                </a:solidFill>
              </a:rPr>
              <a:t>Mahallamizning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boshi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shu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chinor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daraxtidan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boshlanadi</a:t>
            </a:r>
            <a:r>
              <a:rPr lang="en-US" sz="3200" dirty="0">
                <a:solidFill>
                  <a:srgbClr val="0000CC"/>
                </a:solidFill>
              </a:rPr>
              <a:t>. </a:t>
            </a:r>
            <a:r>
              <a:rPr lang="en-US" sz="3200" dirty="0" err="1">
                <a:solidFill>
                  <a:srgbClr val="0000CC"/>
                </a:solidFill>
              </a:rPr>
              <a:t>Uning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yonida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bekat</a:t>
            </a:r>
            <a:r>
              <a:rPr lang="en-US" sz="3200" dirty="0">
                <a:solidFill>
                  <a:srgbClr val="0000CC"/>
                </a:solidFill>
              </a:rPr>
              <a:t> bor. </a:t>
            </a:r>
            <a:r>
              <a:rPr lang="en-US" sz="3200" dirty="0" err="1">
                <a:solidFill>
                  <a:srgbClr val="0000CC"/>
                </a:solidFill>
              </a:rPr>
              <a:t>Bekatning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orqa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tarafida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oziq-ovqat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do‘koni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uning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yonida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dorixona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joylashgan</a:t>
            </a:r>
            <a:r>
              <a:rPr lang="en-US" sz="3200" dirty="0">
                <a:solidFill>
                  <a:srgbClr val="0000CC"/>
                </a:solidFill>
              </a:rPr>
              <a:t>. </a:t>
            </a:r>
            <a:r>
              <a:rPr lang="en-US" sz="3200" dirty="0" err="1">
                <a:solidFill>
                  <a:srgbClr val="0000CC"/>
                </a:solidFill>
              </a:rPr>
              <a:t>Dorixona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qarshisida</a:t>
            </a:r>
            <a:r>
              <a:rPr lang="en-US" sz="3200" dirty="0">
                <a:solidFill>
                  <a:srgbClr val="0000CC"/>
                </a:solidFill>
              </a:rPr>
              <a:t> Sobir </a:t>
            </a:r>
            <a:r>
              <a:rPr lang="en-US" sz="3200" dirty="0" err="1">
                <a:solidFill>
                  <a:srgbClr val="0000CC"/>
                </a:solidFill>
              </a:rPr>
              <a:t>akaning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sartaroshxonasi</a:t>
            </a:r>
            <a:r>
              <a:rPr lang="en-US" sz="3200" dirty="0">
                <a:solidFill>
                  <a:srgbClr val="0000CC"/>
                </a:solidFill>
              </a:rPr>
              <a:t> bor. </a:t>
            </a:r>
            <a:r>
              <a:rPr lang="en-US" sz="3200" dirty="0" err="1">
                <a:solidFill>
                  <a:srgbClr val="0000CC"/>
                </a:solidFill>
              </a:rPr>
              <a:t>Sartaroshxonaning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o‘ng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tarafida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o‘yinchoqlar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do‘koni</a:t>
            </a:r>
            <a:r>
              <a:rPr lang="en-US" sz="3200" dirty="0">
                <a:solidFill>
                  <a:srgbClr val="0000CC"/>
                </a:solidFill>
              </a:rPr>
              <a:t>, chap </a:t>
            </a:r>
            <a:r>
              <a:rPr lang="en-US" sz="3200" dirty="0" err="1">
                <a:solidFill>
                  <a:srgbClr val="0000CC"/>
                </a:solidFill>
              </a:rPr>
              <a:t>tarafida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esa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bolalar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bog‘chasi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qurilgan</a:t>
            </a:r>
            <a:r>
              <a:rPr lang="en-US" sz="3200" dirty="0">
                <a:solidFill>
                  <a:srgbClr val="0000CC"/>
                </a:solidFill>
              </a:rPr>
              <a:t>. </a:t>
            </a:r>
            <a:r>
              <a:rPr lang="en-US" sz="3200" dirty="0" err="1">
                <a:solidFill>
                  <a:srgbClr val="0000CC"/>
                </a:solidFill>
              </a:rPr>
              <a:t>Bolalar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bog‘chasining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orqa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smtClean="0">
                <a:solidFill>
                  <a:srgbClr val="0000CC"/>
                </a:solidFill>
              </a:rPr>
              <a:t>tarafida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to‘rt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qavatli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uylar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bo‘lib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uning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o‘rtasida</a:t>
            </a:r>
            <a:r>
              <a:rPr lang="en-US" sz="3200" dirty="0">
                <a:solidFill>
                  <a:srgbClr val="0000CC"/>
                </a:solidFill>
              </a:rPr>
              <a:t> sport </a:t>
            </a:r>
            <a:r>
              <a:rPr lang="en-US" sz="3200" dirty="0" err="1">
                <a:solidFill>
                  <a:srgbClr val="0000CC"/>
                </a:solidFill>
              </a:rPr>
              <a:t>maydonchasi</a:t>
            </a:r>
            <a:r>
              <a:rPr lang="en-US" sz="3200" dirty="0">
                <a:solidFill>
                  <a:srgbClr val="0000CC"/>
                </a:solidFill>
              </a:rPr>
              <a:t> bor.</a:t>
            </a:r>
            <a:endParaRPr lang="ru-RU" sz="3200" dirty="0">
              <a:solidFill>
                <a:srgbClr val="0000CC"/>
              </a:solidFill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</a:rPr>
              <a:t> 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t="13199" r="17762" b="6203"/>
          <a:stretch/>
        </p:blipFill>
        <p:spPr bwMode="auto">
          <a:xfrm>
            <a:off x="2169329" y="19703"/>
            <a:ext cx="9594375" cy="675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42244" y="4890249"/>
            <a:ext cx="1337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Bekat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31106" y="4822011"/>
            <a:ext cx="162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Do‘kon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94374" y="2501892"/>
            <a:ext cx="195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Dorixona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6776" y="2501891"/>
            <a:ext cx="3125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Sartaroshxona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3697" y="4039203"/>
            <a:ext cx="270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Do‘kon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2187" y="980599"/>
            <a:ext cx="371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Bolalar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bog‘chasi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16579" y="-63581"/>
            <a:ext cx="1423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Uylar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74959" y="1249172"/>
            <a:ext cx="326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Sport </a:t>
            </a:r>
            <a:r>
              <a:rPr lang="en-US" sz="3600" b="1" dirty="0" err="1" smtClean="0">
                <a:solidFill>
                  <a:srgbClr val="0000CC"/>
                </a:solidFill>
              </a:rPr>
              <a:t>maydoni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8" t="32050" r="48239" b="31367"/>
          <a:stretch/>
        </p:blipFill>
        <p:spPr bwMode="auto">
          <a:xfrm>
            <a:off x="0" y="166032"/>
            <a:ext cx="1975989" cy="2113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14343</TotalTime>
  <Words>274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1351</cp:revision>
  <dcterms:created xsi:type="dcterms:W3CDTF">2020-04-19T11:34:46Z</dcterms:created>
  <dcterms:modified xsi:type="dcterms:W3CDTF">2021-09-17T12:30:19Z</dcterms:modified>
</cp:coreProperties>
</file>