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625" r:id="rId4"/>
    <p:sldId id="628" r:id="rId5"/>
    <p:sldId id="621" r:id="rId6"/>
    <p:sldId id="624" r:id="rId7"/>
    <p:sldId id="629" r:id="rId8"/>
    <p:sldId id="630" r:id="rId9"/>
    <p:sldId id="529" r:id="rId10"/>
  </p:sldIdLst>
  <p:sldSz cx="12192000" cy="6858000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00FF"/>
    <a:srgbClr val="000066"/>
    <a:srgbClr val="0807E3"/>
    <a:srgbClr val="CCFFFF"/>
    <a:srgbClr val="FF99FF"/>
    <a:srgbClr val="FF0000"/>
    <a:srgbClr val="00B7D7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1" autoAdjust="0"/>
    <p:restoredTop sz="94660"/>
  </p:normalViewPr>
  <p:slideViewPr>
    <p:cSldViewPr snapToGrid="0">
      <p:cViewPr>
        <p:scale>
          <a:sx n="70" d="100"/>
          <a:sy n="70" d="100"/>
        </p:scale>
        <p:origin x="-360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10.09.2021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06345" y="5216303"/>
            <a:ext cx="298304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34-dars</a:t>
            </a:r>
            <a:endParaRPr lang="en-US" sz="4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65183" y="438540"/>
            <a:ext cx="96954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Mening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mahallam</a:t>
            </a:r>
            <a:endParaRPr lang="ru-RU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26" t="20064" r="6296" b="30982"/>
          <a:stretch/>
        </p:blipFill>
        <p:spPr bwMode="auto">
          <a:xfrm>
            <a:off x="2391770" y="1222827"/>
            <a:ext cx="6916004" cy="49469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5" t="37874" r="15666" b="32462"/>
          <a:stretch/>
        </p:blipFill>
        <p:spPr bwMode="auto">
          <a:xfrm>
            <a:off x="734433" y="1951631"/>
            <a:ext cx="10723131" cy="3243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2" t="26680" r="75140" b="61193"/>
          <a:stretch/>
        </p:blipFill>
        <p:spPr bwMode="auto">
          <a:xfrm>
            <a:off x="259307" y="284777"/>
            <a:ext cx="1187355" cy="1187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83139" y="438540"/>
            <a:ext cx="104132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Ikki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ustunda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matnlarni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diqqat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31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2" t="26680" r="75140" b="61193"/>
          <a:stretch/>
        </p:blipFill>
        <p:spPr bwMode="auto">
          <a:xfrm>
            <a:off x="259307" y="284777"/>
            <a:ext cx="1187355" cy="1187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83139" y="438540"/>
            <a:ext cx="1041324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Ikki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ustunda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matnlarni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diqqat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0" t="22404" r="16296" b="27985"/>
          <a:stretch/>
        </p:blipFill>
        <p:spPr bwMode="auto">
          <a:xfrm>
            <a:off x="812040" y="1584276"/>
            <a:ext cx="10645254" cy="4655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26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16090" y="283902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207860" y="447715"/>
            <a:ext cx="1529531" cy="1615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Скругленная прямоугольная выноска 32"/>
          <p:cNvSpPr/>
          <p:nvPr/>
        </p:nvSpPr>
        <p:spPr>
          <a:xfrm>
            <a:off x="2817944" y="358563"/>
            <a:ext cx="5679670" cy="707941"/>
          </a:xfrm>
          <a:prstGeom prst="wedgeRoundRectCallout">
            <a:avLst>
              <a:gd name="adj1" fmla="val -57099"/>
              <a:gd name="adj2" fmla="val 28116"/>
              <a:gd name="adj3" fmla="val 16667"/>
            </a:avLst>
          </a:prstGeom>
          <a:ln w="38100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8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905030" y="347603"/>
            <a:ext cx="55925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766954" y="1366464"/>
            <a:ext cx="8840245" cy="99584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912792" y="1325778"/>
            <a:ext cx="846355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Sizningcha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ustundagi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to‘g‘ri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2071468" y="1398595"/>
            <a:ext cx="841324" cy="835573"/>
          </a:xfrm>
          <a:prstGeom prst="ellipse">
            <a:avLst/>
          </a:prstGeom>
          <a:ln w="38100">
            <a:solidFill>
              <a:srgbClr val="FF00F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253274" y="1378854"/>
            <a:ext cx="5357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381857" y="2636807"/>
            <a:ext cx="10225342" cy="106270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1582336" y="2770433"/>
            <a:ext cx="1012303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Matnlardagi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almashgan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551964" y="2704560"/>
            <a:ext cx="841324" cy="835573"/>
          </a:xfrm>
          <a:prstGeom prst="ellipse">
            <a:avLst/>
          </a:prstGeom>
          <a:ln w="38100">
            <a:solidFill>
              <a:srgbClr val="FF00F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21574" y="2708599"/>
            <a:ext cx="5357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321081" y="3923025"/>
            <a:ext cx="10298623" cy="10158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582336" y="3916062"/>
            <a:ext cx="979401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Qayer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ayerda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o‘roqlariga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bo‘lyapti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608773" y="3795901"/>
            <a:ext cx="841324" cy="835573"/>
          </a:xfrm>
          <a:prstGeom prst="ellipse">
            <a:avLst/>
          </a:prstGeom>
          <a:ln w="38100">
            <a:solidFill>
              <a:srgbClr val="FF00F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771460" y="3833005"/>
            <a:ext cx="5357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278258" y="5199314"/>
            <a:ext cx="10341446" cy="101272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1595462" y="5394132"/>
            <a:ext cx="97594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Joy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omlari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yozilishi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580584" y="5201704"/>
            <a:ext cx="841324" cy="835573"/>
          </a:xfrm>
          <a:prstGeom prst="ellipse">
            <a:avLst/>
          </a:prstGeom>
          <a:ln w="38100">
            <a:solidFill>
              <a:srgbClr val="FF00F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743271" y="5238808"/>
            <a:ext cx="5357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94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1" grpId="0"/>
      <p:bldP spid="45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430993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018534" y="5554639"/>
            <a:ext cx="5227221" cy="8188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45909" y="840252"/>
            <a:ext cx="4681184" cy="9476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-16242" y="59533"/>
            <a:ext cx="1885986" cy="14533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232535" y="6788785"/>
            <a:ext cx="390525" cy="2762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232535" y="7712710"/>
            <a:ext cx="390525" cy="2762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232535" y="8107680"/>
            <a:ext cx="390525" cy="2762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232535" y="8521065"/>
            <a:ext cx="390525" cy="2762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238250" y="9187180"/>
            <a:ext cx="390525" cy="2762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080135" y="7955280"/>
            <a:ext cx="390525" cy="2762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080135" y="7955280"/>
            <a:ext cx="390525" cy="2762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232535" y="8521065"/>
            <a:ext cx="390525" cy="2762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238250" y="9187180"/>
            <a:ext cx="390525" cy="2762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15535" y="402728"/>
            <a:ext cx="108938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Takror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ishlatiladigan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so‘zlarni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boshqasiga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almashtirib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ko‘chiring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5" t="37874" r="15666" b="32462"/>
          <a:stretch/>
        </p:blipFill>
        <p:spPr bwMode="auto">
          <a:xfrm>
            <a:off x="734433" y="1951631"/>
            <a:ext cx="10723131" cy="3243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4476466" y="2671395"/>
            <a:ext cx="750627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1275397" y="3176561"/>
            <a:ext cx="750627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312627" y="3176561"/>
            <a:ext cx="1536042" cy="356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7686785" y="3272606"/>
            <a:ext cx="1536042" cy="3566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430993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018534" y="5554639"/>
            <a:ext cx="5227221" cy="8188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45909" y="840252"/>
            <a:ext cx="4681184" cy="9476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-16242" y="59533"/>
            <a:ext cx="1885986" cy="14533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232535" y="6788785"/>
            <a:ext cx="390525" cy="2762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232535" y="7712710"/>
            <a:ext cx="390525" cy="2762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232535" y="8107680"/>
            <a:ext cx="390525" cy="2762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232535" y="8521065"/>
            <a:ext cx="390525" cy="2762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238250" y="9187180"/>
            <a:ext cx="390525" cy="2762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080135" y="7955280"/>
            <a:ext cx="390525" cy="2762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080135" y="7955280"/>
            <a:ext cx="390525" cy="2762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232535" y="8521065"/>
            <a:ext cx="390525" cy="2762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238250" y="9187180"/>
            <a:ext cx="390525" cy="2762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15535" y="402728"/>
            <a:ext cx="108938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Takror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ishlatiladigan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so‘zlarni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boshqasiga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almashtirib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ko‘chiring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0" t="22404" r="16296" b="27985"/>
          <a:stretch/>
        </p:blipFill>
        <p:spPr bwMode="auto">
          <a:xfrm>
            <a:off x="812040" y="1584276"/>
            <a:ext cx="10645254" cy="4655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Прямая соединительная линия 39"/>
          <p:cNvCxnSpPr/>
          <p:nvPr/>
        </p:nvCxnSpPr>
        <p:spPr>
          <a:xfrm flipV="1">
            <a:off x="4671414" y="2210579"/>
            <a:ext cx="610269" cy="1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165525" y="2625861"/>
            <a:ext cx="4320875" cy="18238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1173506" y="3029444"/>
            <a:ext cx="449554" cy="2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1165525" y="3427780"/>
            <a:ext cx="4320875" cy="1823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3825253" y="3029089"/>
            <a:ext cx="1401840" cy="357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2429301" y="3912195"/>
            <a:ext cx="3057099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1120493" y="4733934"/>
            <a:ext cx="3956474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1154143" y="5125247"/>
            <a:ext cx="1575409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1152235" y="4267038"/>
            <a:ext cx="1017759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9668496" y="3217658"/>
            <a:ext cx="1031349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6761522" y="4459604"/>
            <a:ext cx="2461305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4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119116" y="296419"/>
            <a:ext cx="6669211" cy="5804129"/>
          </a:xfrm>
          <a:prstGeom prst="cloudCallout">
            <a:avLst>
              <a:gd name="adj1" fmla="val 52203"/>
              <a:gd name="adj2" fmla="val 12955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352647" y="1171287"/>
            <a:ext cx="6461684" cy="39087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Matnda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xil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jumlani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qayta-qayta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takrorlamaslik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u, </a:t>
            </a:r>
            <a:r>
              <a:rPr lang="en-US" sz="48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4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shu</a:t>
            </a:r>
            <a:r>
              <a:rPr lang="en-US" sz="48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kabi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so‘zlardan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foydalanamiz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10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14173</TotalTime>
  <Words>104</Words>
  <Application>Microsoft Office PowerPoint</Application>
  <PresentationFormat>Произвольный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1332</cp:revision>
  <dcterms:created xsi:type="dcterms:W3CDTF">2020-04-19T11:34:46Z</dcterms:created>
  <dcterms:modified xsi:type="dcterms:W3CDTF">2021-09-10T10:43:47Z</dcterms:modified>
</cp:coreProperties>
</file>