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25" r:id="rId4"/>
    <p:sldId id="626" r:id="rId5"/>
    <p:sldId id="621" r:id="rId6"/>
    <p:sldId id="617" r:id="rId7"/>
    <p:sldId id="627" r:id="rId8"/>
    <p:sldId id="624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0066"/>
    <a:srgbClr val="FF00FF"/>
    <a:srgbClr val="CCFFFF"/>
    <a:srgbClr val="FF99FF"/>
    <a:srgbClr val="0000CC"/>
    <a:srgbClr val="006600"/>
    <a:srgbClr val="FF0000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4" t="22388" r="8638" b="11409"/>
          <a:stretch/>
        </p:blipFill>
        <p:spPr bwMode="auto">
          <a:xfrm>
            <a:off x="2906978" y="2431098"/>
            <a:ext cx="5227088" cy="416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54999" y="1292325"/>
            <a:ext cx="607906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Kimni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deymiz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        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Kamola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Sodiq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</a:t>
            </a:r>
            <a:endParaRPr lang="ru-RU" sz="32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13111" r="6296" b="21082"/>
          <a:stretch/>
        </p:blipFill>
        <p:spPr bwMode="auto">
          <a:xfrm>
            <a:off x="675563" y="881577"/>
            <a:ext cx="10840872" cy="481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22388" r="14617" b="8955"/>
          <a:stretch/>
        </p:blipFill>
        <p:spPr bwMode="auto">
          <a:xfrm>
            <a:off x="627797" y="641444"/>
            <a:ext cx="10777208" cy="5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4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090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1986" y="36202"/>
            <a:ext cx="1529531" cy="161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358563"/>
            <a:ext cx="5679670" cy="707941"/>
          </a:xfrm>
          <a:prstGeom prst="wedgeRoundRectCallout">
            <a:avLst>
              <a:gd name="adj1" fmla="val -57099"/>
              <a:gd name="adj2" fmla="val 28116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30" y="347603"/>
            <a:ext cx="5592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22359" y="1366464"/>
            <a:ext cx="8840245" cy="5150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209998" y="1285092"/>
            <a:ext cx="84635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deymiz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308331" y="1200672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490137" y="1180931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17255" y="2151268"/>
            <a:ext cx="10225342" cy="10627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519566" y="2136754"/>
            <a:ext cx="101230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Temurning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bobosi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fikrga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qo‘shilasizmi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7362" y="2219021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6972" y="2223060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99670" y="3408126"/>
            <a:ext cx="10298623" cy="10158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560925" y="3401163"/>
            <a:ext cx="97940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Mahalladoshlar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7362" y="3281002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50049" y="3318106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278258" y="4683310"/>
            <a:ext cx="10341446" cy="10127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595462" y="4618816"/>
            <a:ext cx="97594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Mahallangizdagi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yaxshilik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80584" y="4699348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43271" y="4736452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80479" y="323534"/>
            <a:ext cx="103732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Partadoshingiz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biringiz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bobo,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biringiz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dialogni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talaffuz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48214" r="85210" b="35555"/>
          <a:stretch/>
        </p:blipFill>
        <p:spPr bwMode="auto">
          <a:xfrm>
            <a:off x="268174" y="91972"/>
            <a:ext cx="1231136" cy="1755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4" t="22388" r="8638" b="11409"/>
          <a:stretch/>
        </p:blipFill>
        <p:spPr bwMode="auto">
          <a:xfrm>
            <a:off x="6104786" y="1600498"/>
            <a:ext cx="5227088" cy="416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19149" r="46190" b="27239"/>
          <a:stretch/>
        </p:blipFill>
        <p:spPr bwMode="auto">
          <a:xfrm>
            <a:off x="483964" y="1723640"/>
            <a:ext cx="5620822" cy="39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2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22388" r="14617" b="8955"/>
          <a:stretch/>
        </p:blipFill>
        <p:spPr bwMode="auto">
          <a:xfrm>
            <a:off x="627797" y="641444"/>
            <a:ext cx="10777208" cy="5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7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43099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32535" y="6788785"/>
            <a:ext cx="390525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32535" y="771271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32535" y="81076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5535" y="402728"/>
            <a:ext cx="10893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qo‘shnilaringiz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bir-biri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uchrashib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qolganda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qolganlarini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0061" y="2172274"/>
            <a:ext cx="7237529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Assalomu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alaykum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qo‘shnijon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47933" y="4132214"/>
            <a:ext cx="7237529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Xonadonlar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tinchmi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58718" y="3180127"/>
            <a:ext cx="7237529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Sog‘liklaringiz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yaxshimi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74362" y="5254222"/>
            <a:ext cx="7237529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mehmon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14133</TotalTime>
  <Words>110</Words>
  <Application>Microsoft Office PowerPoint</Application>
  <PresentationFormat>Произвольный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1327</cp:revision>
  <dcterms:created xsi:type="dcterms:W3CDTF">2020-04-19T11:34:46Z</dcterms:created>
  <dcterms:modified xsi:type="dcterms:W3CDTF">2021-09-09T12:37:04Z</dcterms:modified>
</cp:coreProperties>
</file>