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625" r:id="rId4"/>
    <p:sldId id="626" r:id="rId5"/>
    <p:sldId id="621" r:id="rId6"/>
    <p:sldId id="617" r:id="rId7"/>
    <p:sldId id="627" r:id="rId8"/>
    <p:sldId id="624" r:id="rId9"/>
    <p:sldId id="529" r:id="rId10"/>
  </p:sldIdLst>
  <p:sldSz cx="12192000" cy="6858000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7E3"/>
    <a:srgbClr val="000066"/>
    <a:srgbClr val="FF00FF"/>
    <a:srgbClr val="CCFFFF"/>
    <a:srgbClr val="FF99FF"/>
    <a:srgbClr val="0000CC"/>
    <a:srgbClr val="006600"/>
    <a:srgbClr val="FF0000"/>
    <a:srgbClr val="00B7D7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0" y="-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16303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33-dars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65183" y="438540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mahallam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84" t="22388" r="8638" b="11409"/>
          <a:stretch/>
        </p:blipFill>
        <p:spPr bwMode="auto">
          <a:xfrm>
            <a:off x="2906978" y="2431098"/>
            <a:ext cx="5227088" cy="41681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054999" y="1292325"/>
            <a:ext cx="6079067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Kimni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qo‘shni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deymiz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         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Kamola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Sodiq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qizi</a:t>
            </a:r>
            <a:endParaRPr lang="ru-RU" sz="3200" b="1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5" t="13111" r="6296" b="21082"/>
          <a:stretch/>
        </p:blipFill>
        <p:spPr bwMode="auto">
          <a:xfrm>
            <a:off x="675563" y="881577"/>
            <a:ext cx="10840872" cy="481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6319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89" t="22388" r="14617" b="8955"/>
          <a:stretch/>
        </p:blipFill>
        <p:spPr bwMode="auto">
          <a:xfrm>
            <a:off x="627797" y="641444"/>
            <a:ext cx="10777208" cy="5554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4412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16090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171986" y="36202"/>
            <a:ext cx="1529531" cy="16151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Скругленная прямоугольная выноска 32"/>
          <p:cNvSpPr/>
          <p:nvPr/>
        </p:nvSpPr>
        <p:spPr>
          <a:xfrm>
            <a:off x="2817944" y="358563"/>
            <a:ext cx="5679670" cy="707941"/>
          </a:xfrm>
          <a:prstGeom prst="wedgeRoundRectCallout">
            <a:avLst>
              <a:gd name="adj1" fmla="val -57099"/>
              <a:gd name="adj2" fmla="val 28116"/>
              <a:gd name="adj3" fmla="val 16667"/>
            </a:avLst>
          </a:prstGeom>
          <a:ln w="3810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905030" y="347603"/>
            <a:ext cx="559258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2122359" y="1366464"/>
            <a:ext cx="8840245" cy="51508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2209998" y="1285092"/>
            <a:ext cx="846355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Kimlarni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deymiz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1308331" y="1200672"/>
            <a:ext cx="841324" cy="835573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1490137" y="1180931"/>
            <a:ext cx="535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1417255" y="2151268"/>
            <a:ext cx="10225342" cy="1062704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1519566" y="2136754"/>
            <a:ext cx="1012303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Temurning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bobosi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aytgan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fikrga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qo‘shilasizmi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algn="just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587362" y="2219021"/>
            <a:ext cx="841324" cy="835573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756972" y="2223060"/>
            <a:ext cx="535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1299670" y="3408126"/>
            <a:ext cx="10298623" cy="101587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1560925" y="3401163"/>
            <a:ext cx="979401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Mahalladoshlar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ahil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bo‘lish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587362" y="3281002"/>
            <a:ext cx="841324" cy="835573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750049" y="3318106"/>
            <a:ext cx="535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1278258" y="4683310"/>
            <a:ext cx="10341446" cy="101272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1595462" y="4618816"/>
            <a:ext cx="9759475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Mahallangizdagi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odamlarga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yaxshilik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qilishingiz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Овал 52"/>
          <p:cNvSpPr/>
          <p:nvPr/>
        </p:nvSpPr>
        <p:spPr>
          <a:xfrm>
            <a:off x="580584" y="4699348"/>
            <a:ext cx="841324" cy="835573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743271" y="4736452"/>
            <a:ext cx="535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9949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41" grpId="0"/>
      <p:bldP spid="45" grpId="0"/>
      <p:bldP spid="5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380479" y="323534"/>
            <a:ext cx="1037322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Partadoshingiz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biringiz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bobo,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biringiz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dialogni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qayta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aniq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talaffuz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1" t="48214" r="85210" b="35555"/>
          <a:stretch/>
        </p:blipFill>
        <p:spPr bwMode="auto">
          <a:xfrm>
            <a:off x="268174" y="91972"/>
            <a:ext cx="1231136" cy="17557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84" t="22388" r="8638" b="11409"/>
          <a:stretch/>
        </p:blipFill>
        <p:spPr bwMode="auto">
          <a:xfrm>
            <a:off x="6104786" y="1600498"/>
            <a:ext cx="5227088" cy="41681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0" t="19149" r="46190" b="27239"/>
          <a:stretch/>
        </p:blipFill>
        <p:spPr bwMode="auto">
          <a:xfrm>
            <a:off x="483964" y="1723640"/>
            <a:ext cx="5620822" cy="392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8241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89" t="22388" r="14617" b="8955"/>
          <a:stretch/>
        </p:blipFill>
        <p:spPr bwMode="auto">
          <a:xfrm>
            <a:off x="627797" y="641444"/>
            <a:ext cx="10777208" cy="5554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073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430993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018534" y="5554639"/>
            <a:ext cx="5227221" cy="8188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45909" y="840252"/>
            <a:ext cx="4681184" cy="9476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16242" y="59533"/>
            <a:ext cx="1885986" cy="145339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1232535" y="6788785"/>
            <a:ext cx="390525" cy="2762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232535" y="7712710"/>
            <a:ext cx="390525" cy="2762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232535" y="8107680"/>
            <a:ext cx="390525" cy="2762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232535" y="8521065"/>
            <a:ext cx="390525" cy="2762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238250" y="9187180"/>
            <a:ext cx="390525" cy="2762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080135" y="7955280"/>
            <a:ext cx="390525" cy="2762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080135" y="7955280"/>
            <a:ext cx="390525" cy="2762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1232535" y="8521065"/>
            <a:ext cx="390525" cy="2762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1238250" y="9187180"/>
            <a:ext cx="390525" cy="2762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715535" y="402728"/>
            <a:ext cx="108938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Mahalladagi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qo‘shnilaringiz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bir-biri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uchrashib</a:t>
            </a:r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qolganda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ishlatadi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Yodingizda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qolganlarini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60061" y="2172274"/>
            <a:ext cx="7237529" cy="646331"/>
          </a:xfrm>
          <a:prstGeom prst="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Assalomu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alaykum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qo‘shnijon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547933" y="4132214"/>
            <a:ext cx="7237529" cy="646331"/>
          </a:xfrm>
          <a:prstGeom prst="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Xonadonlar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tinchmi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158718" y="3180127"/>
            <a:ext cx="7237529" cy="646331"/>
          </a:xfrm>
          <a:prstGeom prst="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Sog‘liklaringiz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yaxshimi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4474362" y="5254222"/>
            <a:ext cx="7237529" cy="646331"/>
          </a:xfrm>
          <a:prstGeom prst="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Uyga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kiring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mehmon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qilaman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129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5" grpId="0" animBg="1"/>
      <p:bldP spid="38" grpId="0" animBg="1"/>
      <p:bldP spid="3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14133</TotalTime>
  <Words>110</Words>
  <Application>Microsoft Office PowerPoint</Application>
  <PresentationFormat>Произвольный</PresentationFormat>
  <Paragraphs>22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1327</cp:revision>
  <dcterms:created xsi:type="dcterms:W3CDTF">2020-04-19T11:34:46Z</dcterms:created>
  <dcterms:modified xsi:type="dcterms:W3CDTF">2021-09-09T12:37:04Z</dcterms:modified>
</cp:coreProperties>
</file>