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21" r:id="rId4"/>
    <p:sldId id="617" r:id="rId5"/>
    <p:sldId id="619" r:id="rId6"/>
    <p:sldId id="623" r:id="rId7"/>
    <p:sldId id="624" r:id="rId8"/>
    <p:sldId id="529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807E3"/>
    <a:srgbClr val="FF00FF"/>
    <a:srgbClr val="CCFFFF"/>
    <a:srgbClr val="FF99FF"/>
    <a:srgbClr val="0000CC"/>
    <a:srgbClr val="006600"/>
    <a:srgbClr val="FF0000"/>
    <a:srgbClr val="00B7D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t="23508" r="18548" b="9702"/>
          <a:stretch/>
        </p:blipFill>
        <p:spPr bwMode="auto">
          <a:xfrm>
            <a:off x="451200" y="2224585"/>
            <a:ext cx="6501871" cy="41824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61654" y="1446958"/>
            <a:ext cx="104908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elga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yarashar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audiomatnni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16090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71986" y="36202"/>
            <a:ext cx="1529531" cy="1615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2817944" y="358563"/>
            <a:ext cx="5679670" cy="707941"/>
          </a:xfrm>
          <a:prstGeom prst="wedgeRoundRectCallout">
            <a:avLst>
              <a:gd name="adj1" fmla="val -57099"/>
              <a:gd name="adj2" fmla="val 28116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5030" y="347603"/>
            <a:ext cx="55925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122359" y="1366464"/>
            <a:ext cx="8840245" cy="51508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209998" y="1285092"/>
            <a:ext cx="84635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ahli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nazarda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tutiladi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1308331" y="1200672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490137" y="1180931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417255" y="2151268"/>
            <a:ext cx="10225342" cy="106270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519566" y="2136754"/>
            <a:ext cx="1012303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ahvolidan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xabar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587362" y="2219021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56972" y="2223060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299670" y="3408126"/>
            <a:ext cx="10298623" cy="64157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560925" y="3401163"/>
            <a:ext cx="97940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U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bayramlardan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87362" y="3281002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50049" y="3318106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278258" y="4423998"/>
            <a:ext cx="10341446" cy="101272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595462" y="4359504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ko‘ngilli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tushundingiz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580584" y="4494628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43271" y="4531732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109376" y="5631514"/>
            <a:ext cx="10375381" cy="6612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428686" y="5581008"/>
            <a:ext cx="1005607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mahallangizda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turadimi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435728" y="5457222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98415" y="5494326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94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  <p:bldP spid="45" grpId="0"/>
      <p:bldP spid="52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0" t="22202" r="10736" b="54558"/>
          <a:stretch/>
        </p:blipFill>
        <p:spPr bwMode="auto">
          <a:xfrm>
            <a:off x="391003" y="1079049"/>
            <a:ext cx="11286968" cy="1833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649435" y="323534"/>
            <a:ext cx="98419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farqni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ko‘ryapsiz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0" t="71106" r="10736" b="11194"/>
          <a:stretch/>
        </p:blipFill>
        <p:spPr bwMode="auto">
          <a:xfrm>
            <a:off x="391003" y="4747783"/>
            <a:ext cx="11286968" cy="13961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0" t="45357" r="10736" b="29659"/>
          <a:stretch/>
        </p:blipFill>
        <p:spPr bwMode="auto">
          <a:xfrm>
            <a:off x="395781" y="2776344"/>
            <a:ext cx="11286968" cy="1970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824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022855" y="493843"/>
            <a:ext cx="95124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Xatosiz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32535" y="6788785"/>
            <a:ext cx="390525" cy="2762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232535" y="771271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232535" y="81076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232535" y="8521065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238250" y="9187180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09684" y="1613047"/>
            <a:ext cx="7392422" cy="2062103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Mahalladoshlarimiz yolg‘iz, bemor 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ning </a:t>
            </a:r>
            <a:r>
              <a:rPr lang="uz-Latn-U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ahvolidan xabar olishni, 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qiynalganlar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 </a:t>
            </a:r>
            <a:r>
              <a:rPr lang="uz-Latn-U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 qo‘lini cho‘zishni o‘z burchlari 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biladilar.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800967" y="4207556"/>
            <a:ext cx="7444788" cy="2062103"/>
          </a:xfrm>
          <a:prstGeom prst="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txBody>
          <a:bodyPr wrap="square">
            <a:spAutoFit/>
          </a:bodyPr>
          <a:lstStyle/>
          <a:p>
            <a:r>
              <a:rPr lang="uz-Latn-U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Mahalladoshlarimiz yolg‘is, bemor 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ning </a:t>
            </a:r>
            <a:r>
              <a:rPr lang="uz-Latn-U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ahvolidan xabar olishni, qiynalganlarga yordam qo‘lini cho‘zishni o‘z burchlari deb biladilar.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6" name="Picture 14" descr="D:\ВИДЕО ДАРС 2 БОСКИЧ\фон 4 синф\ЮЮЮ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90" y="4306741"/>
            <a:ext cx="1625091" cy="162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D:\ВИДЕО ДАРС 2 БОСКИЧ\фон 4 синф\ЮЮЮ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466" y="1751817"/>
            <a:ext cx="1702676" cy="170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" name="Стрелка влево 1023"/>
          <p:cNvSpPr/>
          <p:nvPr/>
        </p:nvSpPr>
        <p:spPr>
          <a:xfrm>
            <a:off x="8229600" y="2344554"/>
            <a:ext cx="846161" cy="567559"/>
          </a:xfrm>
          <a:prstGeom prst="leftArrow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лево 35"/>
          <p:cNvSpPr/>
          <p:nvPr/>
        </p:nvSpPr>
        <p:spPr>
          <a:xfrm flipH="1">
            <a:off x="2777317" y="4876450"/>
            <a:ext cx="934806" cy="567559"/>
          </a:xfrm>
          <a:prstGeom prst="leftArrow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807591" y="4197280"/>
            <a:ext cx="7444788" cy="2062103"/>
          </a:xfrm>
          <a:prstGeom prst="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txBody>
          <a:bodyPr wrap="square">
            <a:spAutoFit/>
          </a:bodyPr>
          <a:lstStyle/>
          <a:p>
            <a:r>
              <a:rPr lang="uz-Latn-U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Mahalladoshlarimiz yolg‘i</a:t>
            </a:r>
            <a:r>
              <a:rPr lang="uz-Latn-U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Latn-U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bemor 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ning </a:t>
            </a:r>
            <a:r>
              <a:rPr lang="uz-Latn-U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ahvolidan xabar olishni, qiynalganlarga yordam qo‘lini cho‘zishni o‘z burchlari 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z-Latn-UZ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biladilar.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14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 animBg="1"/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022855" y="493843"/>
            <a:ext cx="95124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Xatosiz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32535" y="6788785"/>
            <a:ext cx="390525" cy="2762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232535" y="771271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232535" y="81076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232535" y="8521065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238250" y="9187180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80045" y="4528932"/>
            <a:ext cx="7392422" cy="1200329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Shu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barvaq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turib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dadam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mahallaga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chiqamiz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3086" name="Picture 14" descr="D:\ВИДЕО ДАРС 2 БОСКИЧ\фон 4 синф\ЮЮЮ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14" y="1846288"/>
            <a:ext cx="1625091" cy="162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D:\ВИДЕО ДАРС 2 БОСКИЧ\фон 4 синф\ЮЮЮ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827" y="4326502"/>
            <a:ext cx="1702676" cy="170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" name="Стрелка влево 1023"/>
          <p:cNvSpPr/>
          <p:nvPr/>
        </p:nvSpPr>
        <p:spPr>
          <a:xfrm>
            <a:off x="8399961" y="4919239"/>
            <a:ext cx="846161" cy="567559"/>
          </a:xfrm>
          <a:prstGeom prst="leftArrow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лево 35"/>
          <p:cNvSpPr/>
          <p:nvPr/>
        </p:nvSpPr>
        <p:spPr>
          <a:xfrm flipH="1">
            <a:off x="2450441" y="2415997"/>
            <a:ext cx="934806" cy="567559"/>
          </a:xfrm>
          <a:prstGeom prst="leftArrow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80715" y="2105323"/>
            <a:ext cx="7444788" cy="1200329"/>
          </a:xfrm>
          <a:prstGeom prst="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txBody>
          <a:bodyPr wrap="square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Shu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barvaqt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turip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dadam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mahallaga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chiqamis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3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480715" y="2120715"/>
            <a:ext cx="7444788" cy="1200329"/>
          </a:xfrm>
          <a:prstGeom prst="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txBody>
          <a:bodyPr wrap="square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Shu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barvaqt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turi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dadam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mahallaga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chiqami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3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76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 animBg="1"/>
      <p:bldP spid="36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022855" y="493843"/>
            <a:ext cx="95124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Xatosiz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32535" y="6788785"/>
            <a:ext cx="390525" cy="2762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232535" y="771271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232535" y="81076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232535" y="8521065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238250" y="9187180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80045" y="4528932"/>
            <a:ext cx="7392422" cy="1200329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Hamma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topganini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rtaga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pchilik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birga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baham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sz="20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3086" name="Picture 14" descr="D:\ВИДЕО ДАРС 2 БОСКИЧ\фон 4 синф\ЮЮЮ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14" y="1846288"/>
            <a:ext cx="1625091" cy="162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D:\ВИДЕО ДАРС 2 БОСКИЧ\фон 4 синф\ЮЮЮ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827" y="4326502"/>
            <a:ext cx="1702676" cy="170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" name="Стрелка влево 1023"/>
          <p:cNvSpPr/>
          <p:nvPr/>
        </p:nvSpPr>
        <p:spPr>
          <a:xfrm>
            <a:off x="8399961" y="4919239"/>
            <a:ext cx="846161" cy="567559"/>
          </a:xfrm>
          <a:prstGeom prst="leftArrow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лево 35"/>
          <p:cNvSpPr/>
          <p:nvPr/>
        </p:nvSpPr>
        <p:spPr>
          <a:xfrm flipH="1">
            <a:off x="2450441" y="2415997"/>
            <a:ext cx="934806" cy="567559"/>
          </a:xfrm>
          <a:prstGeom prst="leftArrow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80715" y="2105323"/>
            <a:ext cx="7444788" cy="1200329"/>
          </a:xfrm>
          <a:prstGeom prst="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Hamma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topganini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rtaga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yip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pchlik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birga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baham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en-US" sz="3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232535" y="8521065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238250" y="9187180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484970" y="2105485"/>
            <a:ext cx="7444788" cy="1200329"/>
          </a:xfrm>
          <a:prstGeom prst="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Hamma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topganini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rtaga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yi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pchlik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birga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baham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</a:t>
            </a:r>
            <a:r>
              <a:rPr lang="en-US" sz="3600" dirty="0" err="1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‘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en-US" sz="3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29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 animBg="1"/>
      <p:bldP spid="36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14063</TotalTime>
  <Words>221</Words>
  <Application>Microsoft Office PowerPoint</Application>
  <PresentationFormat>Произвольный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1323</cp:revision>
  <dcterms:created xsi:type="dcterms:W3CDTF">2020-04-19T11:34:46Z</dcterms:created>
  <dcterms:modified xsi:type="dcterms:W3CDTF">2021-09-10T10:39:42Z</dcterms:modified>
</cp:coreProperties>
</file>