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1" r:id="rId4"/>
    <p:sldId id="617" r:id="rId5"/>
    <p:sldId id="619" r:id="rId6"/>
    <p:sldId id="623" r:id="rId7"/>
    <p:sldId id="624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00FF"/>
    <a:srgbClr val="CCFFFF"/>
    <a:srgbClr val="FF99FF"/>
    <a:srgbClr val="0000CC"/>
    <a:srgbClr val="006600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3508" r="18548" b="9702"/>
          <a:stretch/>
        </p:blipFill>
        <p:spPr bwMode="auto">
          <a:xfrm>
            <a:off x="451200" y="2224585"/>
            <a:ext cx="6501871" cy="418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1654" y="1446958"/>
            <a:ext cx="1049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yarashar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1986" y="36202"/>
            <a:ext cx="1529531" cy="161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22359" y="1366464"/>
            <a:ext cx="8840245" cy="5150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209998" y="1285092"/>
            <a:ext cx="84635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08331" y="120067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90137" y="1180931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17255" y="2151268"/>
            <a:ext cx="10225342" cy="10627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19566" y="2136754"/>
            <a:ext cx="101230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ahvolidan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7362" y="221902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6972" y="2223060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99670" y="3408126"/>
            <a:ext cx="10298623" cy="6415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560925" y="3401163"/>
            <a:ext cx="9794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bayramlardan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7362" y="328100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0049" y="331810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278258" y="4423998"/>
            <a:ext cx="10341446" cy="10127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595462" y="4359504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ko‘ngilli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tushundingiz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80584" y="449462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3271" y="4531732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09376" y="5631514"/>
            <a:ext cx="10375381" cy="661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428686" y="5581008"/>
            <a:ext cx="10056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35728" y="545722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98415" y="549432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2202" r="10736" b="54558"/>
          <a:stretch/>
        </p:blipFill>
        <p:spPr bwMode="auto">
          <a:xfrm>
            <a:off x="391003" y="1079049"/>
            <a:ext cx="11286968" cy="183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49435" y="323534"/>
            <a:ext cx="98419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71106" r="10736" b="11194"/>
          <a:stretch/>
        </p:blipFill>
        <p:spPr bwMode="auto">
          <a:xfrm>
            <a:off x="391003" y="4747783"/>
            <a:ext cx="11286968" cy="139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45357" r="10736" b="29659"/>
          <a:stretch/>
        </p:blipFill>
        <p:spPr bwMode="auto">
          <a:xfrm>
            <a:off x="395781" y="2776344"/>
            <a:ext cx="11286968" cy="1970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22855" y="493843"/>
            <a:ext cx="9512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684" y="1613047"/>
            <a:ext cx="7392422" cy="2062103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Mahalladoshlarimiz yolg‘iz, bemor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ning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ahvolidan xabar olishni,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qiynalganlar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 qo‘lini cho‘zishni o‘z burchlari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biladilar.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00967" y="4207556"/>
            <a:ext cx="7444788" cy="2062103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Mahalladoshlarimiz yolg‘is, bemor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ning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ahvolidan xabar olishni, qiynalganlarga yordam qo‘lini cho‘zishni o‘z burchlari deb biladilar.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D:\ВИДЕО ДАРС 2 БОСКИЧ\фон 4 синф\ЮЮЮ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0" y="4306741"/>
            <a:ext cx="1625091" cy="1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ВИДЕО ДАРС 2 БОСКИЧ\фон 4 синф\ЮЮЮ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66" y="1751817"/>
            <a:ext cx="1702676" cy="1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Стрелка влево 1023"/>
          <p:cNvSpPr/>
          <p:nvPr/>
        </p:nvSpPr>
        <p:spPr>
          <a:xfrm>
            <a:off x="8229600" y="2344554"/>
            <a:ext cx="846161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flipH="1">
            <a:off x="2777317" y="4876450"/>
            <a:ext cx="934806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07591" y="4197280"/>
            <a:ext cx="7444788" cy="2062103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Mahalladoshlarimiz yolg‘i</a:t>
            </a:r>
            <a:r>
              <a:rPr lang="uz-Latn-U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bemor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ning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ahvolidan xabar olishni, qiynalganlarga yordam qo‘lini cho‘zishni o‘z burchlari 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z-Latn-UZ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biladilar.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22855" y="493843"/>
            <a:ext cx="9512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0045" y="4528932"/>
            <a:ext cx="7392422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barvaq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dadam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mahallaga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chiqamiz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86" name="Picture 14" descr="D:\ВИДЕО ДАРС 2 БОСКИЧ\фон 4 синф\ЮЮЮ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4" y="1846288"/>
            <a:ext cx="1625091" cy="1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ВИДЕО ДАРС 2 БОСКИЧ\фон 4 синф\ЮЮЮ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27" y="4326502"/>
            <a:ext cx="1702676" cy="1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Стрелка влево 1023"/>
          <p:cNvSpPr/>
          <p:nvPr/>
        </p:nvSpPr>
        <p:spPr>
          <a:xfrm>
            <a:off x="8399961" y="4919239"/>
            <a:ext cx="846161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flipH="1">
            <a:off x="2450441" y="2415997"/>
            <a:ext cx="934806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80715" y="2105323"/>
            <a:ext cx="7444788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barvaqt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dadam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mahallaga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chiqamis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80715" y="2120715"/>
            <a:ext cx="7444788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barvaqt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dadam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mahallaga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chiqami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3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22855" y="493843"/>
            <a:ext cx="9512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0045" y="4528932"/>
            <a:ext cx="7392422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Hamma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topganini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pchilik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86" name="Picture 14" descr="D:\ВИДЕО ДАРС 2 БОСКИЧ\фон 4 синф\ЮЮЮ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4" y="1846288"/>
            <a:ext cx="1625091" cy="1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ВИДЕО ДАРС 2 БОСКИЧ\фон 4 синф\ЮЮЮ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27" y="4326502"/>
            <a:ext cx="1702676" cy="1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Стрелка влево 1023"/>
          <p:cNvSpPr/>
          <p:nvPr/>
        </p:nvSpPr>
        <p:spPr>
          <a:xfrm>
            <a:off x="8399961" y="4919239"/>
            <a:ext cx="846161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flipH="1">
            <a:off x="2450441" y="2415997"/>
            <a:ext cx="934806" cy="567559"/>
          </a:xfrm>
          <a:prstGeom prst="leftArrow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80715" y="2105323"/>
            <a:ext cx="7444788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topganini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pchlik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84970" y="2105485"/>
            <a:ext cx="7444788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topganini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pchlik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</a:t>
            </a:r>
            <a:r>
              <a:rPr lang="en-US" sz="3600" dirty="0" err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36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14063</TotalTime>
  <Words>221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1323</cp:revision>
  <dcterms:created xsi:type="dcterms:W3CDTF">2020-04-19T11:34:46Z</dcterms:created>
  <dcterms:modified xsi:type="dcterms:W3CDTF">2021-09-10T10:39:42Z</dcterms:modified>
</cp:coreProperties>
</file>