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22" r:id="rId4"/>
    <p:sldId id="621" r:id="rId5"/>
    <p:sldId id="612" r:id="rId6"/>
    <p:sldId id="613" r:id="rId7"/>
    <p:sldId id="611" r:id="rId8"/>
    <p:sldId id="614" r:id="rId9"/>
    <p:sldId id="615" r:id="rId10"/>
    <p:sldId id="616" r:id="rId11"/>
    <p:sldId id="617" r:id="rId12"/>
    <p:sldId id="618" r:id="rId13"/>
    <p:sldId id="620" r:id="rId14"/>
    <p:sldId id="619" r:id="rId15"/>
    <p:sldId id="529" r:id="rId16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000066"/>
    <a:srgbClr val="FF99FF"/>
    <a:srgbClr val="006600"/>
    <a:srgbClr val="FF00FF"/>
    <a:srgbClr val="0000CC"/>
    <a:srgbClr val="CCFFFF"/>
    <a:srgbClr val="FF0000"/>
    <a:srgbClr val="00B7D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161" y="4438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20316" y="343816"/>
            <a:ext cx="95649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3" t="16045" r="49546" b="12872"/>
          <a:stretch/>
        </p:blipFill>
        <p:spPr bwMode="auto">
          <a:xfrm>
            <a:off x="418298" y="990147"/>
            <a:ext cx="3788276" cy="55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t="16045" r="23663" b="12872"/>
          <a:stretch/>
        </p:blipFill>
        <p:spPr bwMode="auto">
          <a:xfrm>
            <a:off x="7738281" y="990147"/>
            <a:ext cx="3981851" cy="549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96970" y="63174"/>
            <a:ext cx="1486170" cy="143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974562" y="2251216"/>
            <a:ext cx="3531707" cy="3087540"/>
          </a:xfrm>
          <a:prstGeom prst="flowChartAlternateProcess">
            <a:avLst/>
          </a:prstGeom>
          <a:solidFill>
            <a:srgbClr val="CC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892674" y="2422653"/>
            <a:ext cx="364088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yashab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o‘xshaydi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6242" y="59533"/>
            <a:ext cx="1885986" cy="145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Капля 5"/>
          <p:cNvSpPr/>
          <p:nvPr/>
        </p:nvSpPr>
        <p:spPr>
          <a:xfrm rot="2564983">
            <a:off x="509103" y="1694666"/>
            <a:ext cx="3125902" cy="3188351"/>
          </a:xfrm>
          <a:prstGeom prst="teardrop">
            <a:avLst>
              <a:gd name="adj" fmla="val 142512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96849" y="2145461"/>
            <a:ext cx="456517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1.Sizningcha,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qo‘shnichilikda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anday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qoidalar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Qo&amp;#39;shnichilik odoblari – Tele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74" y="840252"/>
            <a:ext cx="6237027" cy="512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459276" y="641963"/>
            <a:ext cx="175399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6242" y="59533"/>
            <a:ext cx="1885986" cy="145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Капля 5"/>
          <p:cNvSpPr/>
          <p:nvPr/>
        </p:nvSpPr>
        <p:spPr>
          <a:xfrm rot="2564983">
            <a:off x="509103" y="1694666"/>
            <a:ext cx="3125902" cy="3188351"/>
          </a:xfrm>
          <a:prstGeom prst="teardrop">
            <a:avLst>
              <a:gd name="adj" fmla="val 142512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96849" y="2145461"/>
            <a:ext cx="456517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1.Sizningcha,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qo‘shnichilikda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anday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qoidalar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85739" y="729279"/>
            <a:ext cx="67326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Kasal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xabar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olinadi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9487" y="5055866"/>
            <a:ext cx="111092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Qo‘shniga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duch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kelganda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salom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berib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hol-ahvol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so‘rashish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xasta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ziyoratida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7765" y="3773928"/>
            <a:ext cx="78049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Qo‘shnini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xafa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qiluvchi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ishlardan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saqlanish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17891" y="1484856"/>
            <a:ext cx="7254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Qo‘shni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biror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narsa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so‘rasa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62764" y="2572808"/>
            <a:ext cx="6404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Ishi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tushsa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bitirishga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astoydil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2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6242" y="59533"/>
            <a:ext cx="1885986" cy="145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Капля 5"/>
          <p:cNvSpPr/>
          <p:nvPr/>
        </p:nvSpPr>
        <p:spPr>
          <a:xfrm rot="2564983">
            <a:off x="509103" y="1694666"/>
            <a:ext cx="3125902" cy="3188351"/>
          </a:xfrm>
          <a:prstGeom prst="teardrop">
            <a:avLst>
              <a:gd name="adj" fmla="val 142512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96849" y="2145461"/>
            <a:ext cx="456517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1.Sizningcha,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qo‘shnichilikda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anday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qoidalar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45409" y="775445"/>
            <a:ext cx="83961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Faqir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qo‘shnining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ovqatlanishi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oziq-ovqatlar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olishiga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93285" y="4420306"/>
            <a:ext cx="9021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Taom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pishirganingizda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hidi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qo‘shniga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yetsa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o‘sha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pishirgan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taomingizdan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qo‘shningizga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yedirishingiz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shart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9386" y="2227906"/>
            <a:ext cx="64600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Qo‘shni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qo‘shnining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ko‘nglini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olishi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molini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jonini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sha’nini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or-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nomusini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o‘zinikidan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ziyodaroq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ko‘rish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6242" y="59533"/>
            <a:ext cx="1885986" cy="145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022855" y="493843"/>
            <a:ext cx="9512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 bilan bog‘liq so‘zlarni topib yozing.</a:t>
            </a:r>
            <a:r>
              <a:rPr lang="uz-Latn-UZ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5909" y="1623185"/>
            <a:ext cx="11207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4000" b="1" i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qo‘shni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bod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mahalla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guzar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choyxona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… .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3169" r="8209" b="20648"/>
          <a:stretch/>
        </p:blipFill>
        <p:spPr bwMode="auto">
          <a:xfrm>
            <a:off x="2834413" y="2961180"/>
            <a:ext cx="6388414" cy="3581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14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mahallam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3169" r="8209" b="20648"/>
          <a:stretch/>
        </p:blipFill>
        <p:spPr bwMode="auto">
          <a:xfrm>
            <a:off x="978331" y="1649160"/>
            <a:ext cx="7303748" cy="4094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75" y="355873"/>
            <a:ext cx="4889229" cy="58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714273" y="3556717"/>
            <a:ext cx="29830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Mahalla </a:t>
            </a:r>
            <a:r>
              <a:rPr lang="en-US" sz="5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3169" r="18750" b="20648"/>
          <a:stretch/>
        </p:blipFill>
        <p:spPr bwMode="auto">
          <a:xfrm>
            <a:off x="541603" y="1506695"/>
            <a:ext cx="6446051" cy="4094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75" y="355873"/>
            <a:ext cx="4889229" cy="58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714273" y="3556717"/>
            <a:ext cx="29830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Mahalla </a:t>
            </a:r>
            <a:r>
              <a:rPr lang="en-US" sz="5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3169" r="18750" b="20648"/>
          <a:stretch/>
        </p:blipFill>
        <p:spPr bwMode="auto">
          <a:xfrm>
            <a:off x="541603" y="1506695"/>
            <a:ext cx="6446051" cy="4094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9368" y="1366251"/>
            <a:ext cx="6446051" cy="4380931"/>
          </a:xfrm>
          <a:prstGeom prst="roundRect">
            <a:avLst/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0989" y="1550996"/>
            <a:ext cx="58339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shaharning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ma’lum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hududni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ichiga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aholisi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jamoaga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birlashgan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o‘zini-o‘zi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boshqa-rishga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asoslangan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ijtimoiy-huquqiy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bo‘lagi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20316" y="343816"/>
            <a:ext cx="40756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96970" y="63174"/>
            <a:ext cx="1486170" cy="143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15672" r="4023" b="8023"/>
          <a:stretch/>
        </p:blipFill>
        <p:spPr bwMode="auto">
          <a:xfrm>
            <a:off x="151562" y="1201433"/>
            <a:ext cx="11590238" cy="5417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9557" y="5351303"/>
            <a:ext cx="5465930" cy="1254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20316" y="343816"/>
            <a:ext cx="95649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96970" y="63174"/>
            <a:ext cx="1486170" cy="143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13535" r="1086" b="6589"/>
          <a:stretch/>
        </p:blipFill>
        <p:spPr bwMode="auto">
          <a:xfrm>
            <a:off x="650003" y="1230593"/>
            <a:ext cx="10817408" cy="51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96084" y="840252"/>
            <a:ext cx="4926841" cy="1504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20316" y="343816"/>
            <a:ext cx="95649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3" t="16045" r="49546" b="12872"/>
          <a:stretch/>
        </p:blipFill>
        <p:spPr bwMode="auto">
          <a:xfrm>
            <a:off x="418298" y="990147"/>
            <a:ext cx="3788276" cy="55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t="16045" r="23663" b="12872"/>
          <a:stretch/>
        </p:blipFill>
        <p:spPr bwMode="auto">
          <a:xfrm>
            <a:off x="7738281" y="990147"/>
            <a:ext cx="3981851" cy="549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96970" y="63174"/>
            <a:ext cx="1486170" cy="143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974562" y="2251216"/>
            <a:ext cx="3531707" cy="30875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74561" y="2812250"/>
            <a:ext cx="364088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Aytingchi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rasmlarda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qayer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20316" y="343816"/>
            <a:ext cx="95649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3" t="16045" r="49546" b="12872"/>
          <a:stretch/>
        </p:blipFill>
        <p:spPr bwMode="auto">
          <a:xfrm>
            <a:off x="418298" y="990147"/>
            <a:ext cx="3788276" cy="55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t="16045" r="23663" b="12872"/>
          <a:stretch/>
        </p:blipFill>
        <p:spPr bwMode="auto">
          <a:xfrm>
            <a:off x="7738281" y="990147"/>
            <a:ext cx="3981851" cy="549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96970" y="63174"/>
            <a:ext cx="1486170" cy="143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974562" y="2251216"/>
            <a:ext cx="3531707" cy="308754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74561" y="2812250"/>
            <a:ext cx="364088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Sizningcha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turibdi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20316" y="343816"/>
            <a:ext cx="95649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3" t="16045" r="49546" b="12872"/>
          <a:stretch/>
        </p:blipFill>
        <p:spPr bwMode="auto">
          <a:xfrm>
            <a:off x="418298" y="990147"/>
            <a:ext cx="3788276" cy="55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t="16045" r="23663" b="12872"/>
          <a:stretch/>
        </p:blipFill>
        <p:spPr bwMode="auto">
          <a:xfrm>
            <a:off x="7738281" y="990147"/>
            <a:ext cx="3981851" cy="549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96970" y="63174"/>
            <a:ext cx="1486170" cy="143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974562" y="2251216"/>
            <a:ext cx="3531707" cy="308754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74561" y="2640824"/>
            <a:ext cx="364088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joy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yoqdi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14023</TotalTime>
  <Words>248</Words>
  <Application>Microsoft Office PowerPoint</Application>
  <PresentationFormat>Произвольный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1319</cp:revision>
  <dcterms:created xsi:type="dcterms:W3CDTF">2020-04-19T11:34:46Z</dcterms:created>
  <dcterms:modified xsi:type="dcterms:W3CDTF">2021-09-10T10:51:13Z</dcterms:modified>
</cp:coreProperties>
</file>