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07" r:id="rId4"/>
    <p:sldId id="609" r:id="rId5"/>
    <p:sldId id="610" r:id="rId6"/>
    <p:sldId id="611" r:id="rId7"/>
    <p:sldId id="612" r:id="rId8"/>
    <p:sldId id="613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00FF"/>
    <a:srgbClr val="FF0000"/>
    <a:srgbClr val="FF99FF"/>
    <a:srgbClr val="000066"/>
    <a:srgbClr val="0066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30-dars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1502" y="1490333"/>
            <a:ext cx="6318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darsi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35634" r="24372" b="18174"/>
          <a:stretch/>
        </p:blipFill>
        <p:spPr bwMode="auto">
          <a:xfrm>
            <a:off x="1554570" y="2198219"/>
            <a:ext cx="7902054" cy="40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1909148"/>
            <a:ext cx="5930974" cy="4725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1446" y="167228"/>
            <a:ext cx="108216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bilimlarimizni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641446" y="1201003"/>
            <a:ext cx="3616655" cy="2057955"/>
          </a:xfrm>
          <a:prstGeom prst="wedgeEllipseCallout">
            <a:avLst>
              <a:gd name="adj1" fmla="val 64753"/>
              <a:gd name="adj2" fmla="val 27578"/>
            </a:avLst>
          </a:prstGeom>
          <a:ln w="38100">
            <a:solidFill>
              <a:srgbClr val="0807E3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5222" y="1404206"/>
            <a:ext cx="34119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8575346" y="1473768"/>
            <a:ext cx="2588524" cy="873059"/>
          </a:xfrm>
          <a:prstGeom prst="wedgeEllipseCallout">
            <a:avLst>
              <a:gd name="adj1" fmla="val -63549"/>
              <a:gd name="adj2" fmla="val 282571"/>
            </a:avLst>
          </a:prstGeom>
          <a:solidFill>
            <a:srgbClr val="FF99FF"/>
          </a:solidFill>
          <a:ln w="28575">
            <a:solidFill>
              <a:srgbClr val="0807E3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95398" y="1645205"/>
            <a:ext cx="3411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418299" y="4246228"/>
            <a:ext cx="3798862" cy="873059"/>
          </a:xfrm>
          <a:prstGeom prst="wedgeEllipseCallout">
            <a:avLst>
              <a:gd name="adj1" fmla="val 102069"/>
              <a:gd name="adj2" fmla="val -370"/>
            </a:avLst>
          </a:prstGeom>
          <a:solidFill>
            <a:srgbClr val="FF99FF"/>
          </a:solidFill>
          <a:ln w="28575">
            <a:solidFill>
              <a:srgbClr val="0807E3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6667" y="4349425"/>
            <a:ext cx="3411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9295069" y="5250043"/>
            <a:ext cx="2588524" cy="873059"/>
          </a:xfrm>
          <a:prstGeom prst="wedgeEllipseCallout">
            <a:avLst>
              <a:gd name="adj1" fmla="val -70930"/>
              <a:gd name="adj2" fmla="val -11313"/>
            </a:avLst>
          </a:prstGeom>
          <a:solidFill>
            <a:srgbClr val="FF99FF"/>
          </a:solidFill>
          <a:ln w="28575">
            <a:solidFill>
              <a:srgbClr val="0807E3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815121" y="5339592"/>
            <a:ext cx="3411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Matroskin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3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13" y="636795"/>
            <a:ext cx="3945412" cy="289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05" y="2083700"/>
            <a:ext cx="3945412" cy="289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31512" r="63077" b="44997"/>
          <a:stretch/>
        </p:blipFill>
        <p:spPr bwMode="auto">
          <a:xfrm>
            <a:off x="800443" y="3740676"/>
            <a:ext cx="3945412" cy="287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0" y="172228"/>
            <a:ext cx="4745855" cy="3086730"/>
          </a:xfrm>
          <a:prstGeom prst="cloudCallout">
            <a:avLst>
              <a:gd name="adj1" fmla="val -10480"/>
              <a:gd name="adj2" fmla="val 203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3019" y="561431"/>
            <a:ext cx="524073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Matroskin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Fyodor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5112" r="8638" b="30408"/>
          <a:stretch/>
        </p:blipFill>
        <p:spPr bwMode="auto">
          <a:xfrm>
            <a:off x="668738" y="2045678"/>
            <a:ext cx="10699593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1928333" y="84637"/>
            <a:ext cx="7042245" cy="1539447"/>
          </a:xfrm>
          <a:prstGeom prst="cloudCallout">
            <a:avLst>
              <a:gd name="adj1" fmla="val -10480"/>
              <a:gd name="adj2" fmla="val 203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86986" y="419251"/>
            <a:ext cx="6541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8097" r="22209" b="37346"/>
          <a:stretch/>
        </p:blipFill>
        <p:spPr bwMode="auto">
          <a:xfrm>
            <a:off x="545909" y="928262"/>
            <a:ext cx="10945505" cy="531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0" y="363956"/>
            <a:ext cx="5618879" cy="1423901"/>
          </a:xfrm>
          <a:prstGeom prst="cloudCallout">
            <a:avLst>
              <a:gd name="adj1" fmla="val -10480"/>
              <a:gd name="adj2" fmla="val 203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29700" y="729279"/>
            <a:ext cx="4050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1" y="363956"/>
            <a:ext cx="4203510" cy="1423901"/>
          </a:xfrm>
          <a:prstGeom prst="cloudCallout">
            <a:avLst>
              <a:gd name="adj1" fmla="val -10480"/>
              <a:gd name="adj2" fmla="val 203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6860" y="537297"/>
            <a:ext cx="4050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yodingizdami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1631923"/>
            <a:ext cx="5297835" cy="5126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ыноска-облако 18"/>
          <p:cNvSpPr/>
          <p:nvPr/>
        </p:nvSpPr>
        <p:spPr>
          <a:xfrm>
            <a:off x="7284848" y="258854"/>
            <a:ext cx="4203510" cy="1423901"/>
          </a:xfrm>
          <a:prstGeom prst="cloudCallout">
            <a:avLst>
              <a:gd name="adj1" fmla="val 8027"/>
              <a:gd name="adj2" fmla="val 845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96859" y="391251"/>
            <a:ext cx="4050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85787" y="2305138"/>
            <a:ext cx="2306471" cy="614859"/>
          </a:xfrm>
          <a:prstGeom prst="wedgeRoundRectCallout">
            <a:avLst>
              <a:gd name="adj1" fmla="val 78575"/>
              <a:gd name="adj2" fmla="val 93575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79" y="2287924"/>
            <a:ext cx="1806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16768" y="4197420"/>
            <a:ext cx="2306471" cy="614859"/>
          </a:xfrm>
          <a:prstGeom prst="wedgeRoundRectCallout">
            <a:avLst>
              <a:gd name="adj1" fmla="val 69700"/>
              <a:gd name="adj2" fmla="val 349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6860" y="4180206"/>
            <a:ext cx="1806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567565" y="840210"/>
            <a:ext cx="2306471" cy="614859"/>
          </a:xfrm>
          <a:prstGeom prst="wedgeRoundRectCallout">
            <a:avLst>
              <a:gd name="adj1" fmla="val 60232"/>
              <a:gd name="adj2" fmla="val 228974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17657" y="822996"/>
            <a:ext cx="1806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Bahodir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-облако 28"/>
          <p:cNvSpPr/>
          <p:nvPr/>
        </p:nvSpPr>
        <p:spPr>
          <a:xfrm>
            <a:off x="8067004" y="2241107"/>
            <a:ext cx="4203510" cy="2571172"/>
          </a:xfrm>
          <a:prstGeom prst="cloudCallout">
            <a:avLst>
              <a:gd name="adj1" fmla="val -13402"/>
              <a:gd name="adj2" fmla="val -69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395608" y="2893761"/>
            <a:ext cx="40507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Akbar</a:t>
            </a:r>
            <a:endParaRPr lang="ru-RU" sz="2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5" grpId="0" animBg="1"/>
      <p:bldP spid="22" grpId="0"/>
      <p:bldP spid="23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62" y="156132"/>
            <a:ext cx="6475508" cy="4336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-облако 16"/>
          <p:cNvSpPr/>
          <p:nvPr/>
        </p:nvSpPr>
        <p:spPr>
          <a:xfrm>
            <a:off x="185906" y="668740"/>
            <a:ext cx="4586810" cy="1655435"/>
          </a:xfrm>
          <a:prstGeom prst="cloudCallout">
            <a:avLst>
              <a:gd name="adj1" fmla="val -10480"/>
              <a:gd name="adj2" fmla="val 203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8299" y="957848"/>
            <a:ext cx="4050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436349" y="4278703"/>
            <a:ext cx="4968167" cy="1999626"/>
          </a:xfrm>
          <a:prstGeom prst="flowChartPreparation">
            <a:avLst/>
          </a:prstGeom>
          <a:solidFill>
            <a:srgbClr val="FF99FF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одготовка 19"/>
          <p:cNvSpPr/>
          <p:nvPr/>
        </p:nvSpPr>
        <p:spPr>
          <a:xfrm>
            <a:off x="7028597" y="4313053"/>
            <a:ext cx="4574445" cy="1999626"/>
          </a:xfrm>
          <a:prstGeom prst="flowChartPreparation">
            <a:avLst/>
          </a:prstGeom>
          <a:solidFill>
            <a:srgbClr val="FF99FF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17716" y="4334457"/>
            <a:ext cx="40507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O‘zini-o‘zi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eplaydigan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pishiq-puxta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bola.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8299" y="4415921"/>
            <a:ext cx="4590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suymasdi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olmasdi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281686" y="3248367"/>
            <a:ext cx="95534" cy="2054589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076364" y="3794986"/>
            <a:ext cx="0" cy="1566766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13943</TotalTime>
  <Words>88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1310</cp:revision>
  <dcterms:created xsi:type="dcterms:W3CDTF">2020-04-19T11:34:46Z</dcterms:created>
  <dcterms:modified xsi:type="dcterms:W3CDTF">2021-09-07T11:48:02Z</dcterms:modified>
</cp:coreProperties>
</file>