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07" r:id="rId4"/>
    <p:sldId id="609" r:id="rId5"/>
    <p:sldId id="610" r:id="rId6"/>
    <p:sldId id="611" r:id="rId7"/>
    <p:sldId id="612" r:id="rId8"/>
    <p:sldId id="613" r:id="rId9"/>
    <p:sldId id="529" r:id="rId10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7E3"/>
    <a:srgbClr val="FF00FF"/>
    <a:srgbClr val="FF0000"/>
    <a:srgbClr val="FF99FF"/>
    <a:srgbClr val="000066"/>
    <a:srgbClr val="006600"/>
    <a:srgbClr val="CCFFFF"/>
    <a:srgbClr val="00B7D7"/>
    <a:srgbClr val="00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30-dars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kuning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21502" y="1490333"/>
            <a:ext cx="631853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Mustahkamlash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darsi</a:t>
            </a:r>
            <a:endParaRPr lang="ru-RU" sz="40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5" t="35634" r="24372" b="18174"/>
          <a:stretch/>
        </p:blipFill>
        <p:spPr bwMode="auto">
          <a:xfrm>
            <a:off x="1554570" y="2198219"/>
            <a:ext cx="7902054" cy="4017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64573" y="4271749"/>
            <a:ext cx="4844955" cy="211540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385" y="1909148"/>
            <a:ext cx="5930974" cy="472520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41446" y="167228"/>
            <a:ext cx="1082165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O‘tilganlarni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takrorlab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bilimlarimizni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mustahkamlaymiz</a:t>
            </a: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641446" y="1201003"/>
            <a:ext cx="3616655" cy="2057955"/>
          </a:xfrm>
          <a:prstGeom prst="wedgeEllipseCallout">
            <a:avLst>
              <a:gd name="adj1" fmla="val 64753"/>
              <a:gd name="adj2" fmla="val 27578"/>
            </a:avLst>
          </a:prstGeom>
          <a:ln w="38100">
            <a:solidFill>
              <a:srgbClr val="0807E3"/>
            </a:solidFill>
            <a:prstDash val="sys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05222" y="1404206"/>
            <a:ext cx="341193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qahramonlari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ьная выноска 16"/>
          <p:cNvSpPr/>
          <p:nvPr/>
        </p:nvSpPr>
        <p:spPr>
          <a:xfrm>
            <a:off x="8575346" y="1473768"/>
            <a:ext cx="2588524" cy="873059"/>
          </a:xfrm>
          <a:prstGeom prst="wedgeEllipseCallout">
            <a:avLst>
              <a:gd name="adj1" fmla="val -63549"/>
              <a:gd name="adj2" fmla="val 282571"/>
            </a:avLst>
          </a:prstGeom>
          <a:solidFill>
            <a:srgbClr val="FF99FF"/>
          </a:solidFill>
          <a:ln w="28575">
            <a:solidFill>
              <a:srgbClr val="0807E3"/>
            </a:solidFill>
            <a:prstDash val="soli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095398" y="1645205"/>
            <a:ext cx="341193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Sharik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ьная выноска 18"/>
          <p:cNvSpPr/>
          <p:nvPr/>
        </p:nvSpPr>
        <p:spPr>
          <a:xfrm>
            <a:off x="418299" y="4246228"/>
            <a:ext cx="3798862" cy="873059"/>
          </a:xfrm>
          <a:prstGeom prst="wedgeEllipseCallout">
            <a:avLst>
              <a:gd name="adj1" fmla="val 102069"/>
              <a:gd name="adj2" fmla="val -370"/>
            </a:avLst>
          </a:prstGeom>
          <a:solidFill>
            <a:srgbClr val="FF99FF"/>
          </a:solidFill>
          <a:ln w="28575">
            <a:solidFill>
              <a:srgbClr val="0807E3"/>
            </a:solidFill>
            <a:prstDash val="soli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36667" y="4349425"/>
            <a:ext cx="341193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Fyodor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amaki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Овальная выноска 25"/>
          <p:cNvSpPr/>
          <p:nvPr/>
        </p:nvSpPr>
        <p:spPr>
          <a:xfrm>
            <a:off x="9295069" y="5250043"/>
            <a:ext cx="2588524" cy="873059"/>
          </a:xfrm>
          <a:prstGeom prst="wedgeEllipseCallout">
            <a:avLst>
              <a:gd name="adj1" fmla="val -70930"/>
              <a:gd name="adj2" fmla="val -11313"/>
            </a:avLst>
          </a:prstGeom>
          <a:solidFill>
            <a:srgbClr val="FF99FF"/>
          </a:solidFill>
          <a:ln w="28575">
            <a:solidFill>
              <a:srgbClr val="0807E3"/>
            </a:solidFill>
            <a:prstDash val="soli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8815121" y="5339592"/>
            <a:ext cx="341193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Matroskin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39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 animBg="1"/>
      <p:bldP spid="23" grpId="0"/>
      <p:bldP spid="26" grpId="0" animBg="1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113" y="636795"/>
            <a:ext cx="3945412" cy="2891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005" y="2083700"/>
            <a:ext cx="3945412" cy="2890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1" t="31512" r="63077" b="44997"/>
          <a:stretch/>
        </p:blipFill>
        <p:spPr bwMode="auto">
          <a:xfrm>
            <a:off x="800443" y="3740676"/>
            <a:ext cx="3945412" cy="28743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0" y="172228"/>
            <a:ext cx="4745855" cy="3086730"/>
          </a:xfrm>
          <a:prstGeom prst="cloudCallout">
            <a:avLst>
              <a:gd name="adj1" fmla="val -10480"/>
              <a:gd name="adj2" fmla="val 2034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23019" y="561431"/>
            <a:ext cx="5240739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Matroskin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Fyodor</a:t>
            </a:r>
          </a:p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amaki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Sharikka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qilmoqchi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64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1" t="15112" r="8638" b="30408"/>
          <a:stretch/>
        </p:blipFill>
        <p:spPr bwMode="auto">
          <a:xfrm>
            <a:off x="668738" y="2045678"/>
            <a:ext cx="10699593" cy="4188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018534" y="5554639"/>
            <a:ext cx="5227221" cy="8188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ыноска-облако 16"/>
          <p:cNvSpPr/>
          <p:nvPr/>
        </p:nvSpPr>
        <p:spPr>
          <a:xfrm>
            <a:off x="1928333" y="84637"/>
            <a:ext cx="7042245" cy="1539447"/>
          </a:xfrm>
          <a:prstGeom prst="cloudCallout">
            <a:avLst>
              <a:gd name="adj1" fmla="val -10480"/>
              <a:gd name="adj2" fmla="val 2034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086986" y="419251"/>
            <a:ext cx="654127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18534" y="5554639"/>
            <a:ext cx="5227221" cy="8188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3" t="18097" r="22209" b="37346"/>
          <a:stretch/>
        </p:blipFill>
        <p:spPr bwMode="auto">
          <a:xfrm>
            <a:off x="545909" y="928262"/>
            <a:ext cx="10945505" cy="53172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5909" y="840252"/>
            <a:ext cx="4681184" cy="9476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ыноска-облако 16"/>
          <p:cNvSpPr/>
          <p:nvPr/>
        </p:nvSpPr>
        <p:spPr>
          <a:xfrm>
            <a:off x="0" y="363956"/>
            <a:ext cx="5618879" cy="1423901"/>
          </a:xfrm>
          <a:prstGeom prst="cloudCallout">
            <a:avLst>
              <a:gd name="adj1" fmla="val -10480"/>
              <a:gd name="adj2" fmla="val 2034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29700" y="729279"/>
            <a:ext cx="405079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davomi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12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ыноска-облако 16"/>
          <p:cNvSpPr/>
          <p:nvPr/>
        </p:nvSpPr>
        <p:spPr>
          <a:xfrm>
            <a:off x="1" y="363956"/>
            <a:ext cx="4203510" cy="1423901"/>
          </a:xfrm>
          <a:prstGeom prst="cloudCallout">
            <a:avLst>
              <a:gd name="adj1" fmla="val -10480"/>
              <a:gd name="adj2" fmla="val 2034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66860" y="537297"/>
            <a:ext cx="405079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ismi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yodingizdami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564" y="1631923"/>
            <a:ext cx="5297835" cy="51269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Выноска-облако 18"/>
          <p:cNvSpPr/>
          <p:nvPr/>
        </p:nvSpPr>
        <p:spPr>
          <a:xfrm>
            <a:off x="7284848" y="258854"/>
            <a:ext cx="4203510" cy="1423901"/>
          </a:xfrm>
          <a:prstGeom prst="cloudCallout">
            <a:avLst>
              <a:gd name="adj1" fmla="val 8027"/>
              <a:gd name="adj2" fmla="val 84561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96859" y="391251"/>
            <a:ext cx="405079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asarga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ishlangan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85787" y="2305138"/>
            <a:ext cx="2306471" cy="614859"/>
          </a:xfrm>
          <a:prstGeom prst="wedgeRoundRectCallout">
            <a:avLst>
              <a:gd name="adj1" fmla="val 78575"/>
              <a:gd name="adj2" fmla="val 93575"/>
              <a:gd name="adj3" fmla="val 16667"/>
            </a:avLst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35879" y="2287924"/>
            <a:ext cx="180628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Alisher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516768" y="4197420"/>
            <a:ext cx="2306471" cy="614859"/>
          </a:xfrm>
          <a:prstGeom prst="wedgeRoundRectCallout">
            <a:avLst>
              <a:gd name="adj1" fmla="val 69700"/>
              <a:gd name="adj2" fmla="val 349"/>
              <a:gd name="adj3" fmla="val 16667"/>
            </a:avLst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66860" y="4180206"/>
            <a:ext cx="180628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Nor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4567565" y="840210"/>
            <a:ext cx="2306471" cy="614859"/>
          </a:xfrm>
          <a:prstGeom prst="wedgeRoundRectCallout">
            <a:avLst>
              <a:gd name="adj1" fmla="val 60232"/>
              <a:gd name="adj2" fmla="val 228974"/>
              <a:gd name="adj3" fmla="val 16667"/>
            </a:avLst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817657" y="822996"/>
            <a:ext cx="180628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Bahodir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Выноска-облако 28"/>
          <p:cNvSpPr/>
          <p:nvPr/>
        </p:nvSpPr>
        <p:spPr>
          <a:xfrm>
            <a:off x="8067004" y="2241107"/>
            <a:ext cx="4203510" cy="2571172"/>
          </a:xfrm>
          <a:prstGeom prst="cloudCallout">
            <a:avLst>
              <a:gd name="adj1" fmla="val -13402"/>
              <a:gd name="adj2" fmla="val -6936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8395608" y="2893761"/>
            <a:ext cx="405079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en-US" sz="28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Abdurahmon</a:t>
            </a:r>
            <a:r>
              <a:rPr lang="en-US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Akbar</a:t>
            </a:r>
            <a:endParaRPr lang="ru-RU" sz="28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43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5" grpId="0" animBg="1"/>
      <p:bldP spid="22" grpId="0"/>
      <p:bldP spid="23" grpId="0" animBg="1"/>
      <p:bldP spid="26" grpId="0"/>
      <p:bldP spid="27" grpId="0" animBg="1"/>
      <p:bldP spid="28" grpId="0"/>
      <p:bldP spid="29" grpId="0" animBg="1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962" y="156132"/>
            <a:ext cx="6475508" cy="43360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Выноска-облако 16"/>
          <p:cNvSpPr/>
          <p:nvPr/>
        </p:nvSpPr>
        <p:spPr>
          <a:xfrm>
            <a:off x="185906" y="668740"/>
            <a:ext cx="4586810" cy="1655435"/>
          </a:xfrm>
          <a:prstGeom prst="cloudCallout">
            <a:avLst>
              <a:gd name="adj1" fmla="val -10480"/>
              <a:gd name="adj2" fmla="val 2034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18299" y="957848"/>
            <a:ext cx="405079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ta’rif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подготовка 4"/>
          <p:cNvSpPr/>
          <p:nvPr/>
        </p:nvSpPr>
        <p:spPr>
          <a:xfrm>
            <a:off x="436349" y="4278703"/>
            <a:ext cx="4968167" cy="1999626"/>
          </a:xfrm>
          <a:prstGeom prst="flowChartPreparation">
            <a:avLst/>
          </a:prstGeom>
          <a:solidFill>
            <a:srgbClr val="FF99FF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подготовка 19"/>
          <p:cNvSpPr/>
          <p:nvPr/>
        </p:nvSpPr>
        <p:spPr>
          <a:xfrm>
            <a:off x="7028597" y="4313053"/>
            <a:ext cx="4574445" cy="1999626"/>
          </a:xfrm>
          <a:prstGeom prst="flowChartPreparation">
            <a:avLst/>
          </a:prstGeom>
          <a:solidFill>
            <a:srgbClr val="FF99FF"/>
          </a:solidFill>
          <a:ln w="1905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317716" y="4334457"/>
            <a:ext cx="405079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O‘zini-o‘zi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eplaydigan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pishiq-puxta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bola.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18299" y="4415921"/>
            <a:ext cx="459042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Hayvonlarni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suymasdi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Fyodor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chiqisha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olmasdi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5281686" y="3248367"/>
            <a:ext cx="95534" cy="2054589"/>
          </a:xfrm>
          <a:prstGeom prst="straightConnector1">
            <a:avLst/>
          </a:prstGeom>
          <a:ln w="5715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7076364" y="3794986"/>
            <a:ext cx="0" cy="1566766"/>
          </a:xfrm>
          <a:prstGeom prst="straightConnector1">
            <a:avLst/>
          </a:prstGeom>
          <a:ln w="57150">
            <a:solidFill>
              <a:srgbClr val="0807E3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80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13943</TotalTime>
  <Words>88</Words>
  <Application>Microsoft Office PowerPoint</Application>
  <PresentationFormat>Произвольный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1310</cp:revision>
  <dcterms:created xsi:type="dcterms:W3CDTF">2020-04-19T11:34:46Z</dcterms:created>
  <dcterms:modified xsi:type="dcterms:W3CDTF">2021-09-07T11:48:02Z</dcterms:modified>
</cp:coreProperties>
</file>