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07" r:id="rId4"/>
    <p:sldId id="609" r:id="rId5"/>
    <p:sldId id="610" r:id="rId6"/>
    <p:sldId id="529" r:id="rId7"/>
  </p:sldIdLst>
  <p:sldSz cx="12192000" cy="6858000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00FF"/>
    <a:srgbClr val="006600"/>
    <a:srgbClr val="FF0000"/>
    <a:srgbClr val="CCFFFF"/>
    <a:srgbClr val="FF99FF"/>
    <a:srgbClr val="0807E3"/>
    <a:srgbClr val="00B7D7"/>
    <a:srgbClr val="0033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kuning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4" t="25746" r="48078" b="41978"/>
          <a:stretch/>
        </p:blipFill>
        <p:spPr bwMode="auto">
          <a:xfrm>
            <a:off x="2565779" y="2211852"/>
            <a:ext cx="5691117" cy="3861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361444" y="1571305"/>
            <a:ext cx="631853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Fyodor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amaki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endParaRPr lang="ru-RU" sz="40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564573" y="4271749"/>
            <a:ext cx="4844955" cy="211540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0" t="31160" r="22210" b="30778"/>
          <a:stretch/>
        </p:blipFill>
        <p:spPr bwMode="auto">
          <a:xfrm>
            <a:off x="607442" y="1250012"/>
            <a:ext cx="10791155" cy="43455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0" t="24255" r="70222" b="67352"/>
          <a:stretch/>
        </p:blipFill>
        <p:spPr bwMode="auto">
          <a:xfrm>
            <a:off x="0" y="31532"/>
            <a:ext cx="1324070" cy="1218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654746" y="286829"/>
            <a:ext cx="1009896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Fyodor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amaki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39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3" t="35714" r="22209" b="27426"/>
          <a:stretch/>
        </p:blipFill>
        <p:spPr bwMode="auto">
          <a:xfrm>
            <a:off x="655092" y="944691"/>
            <a:ext cx="10973487" cy="44461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464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9627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489537" y="176252"/>
            <a:ext cx="6661172" cy="823692"/>
          </a:xfrm>
          <a:prstGeom prst="wedgeRoundRectCallout">
            <a:avLst>
              <a:gd name="adj1" fmla="val -64524"/>
              <a:gd name="adj2" fmla="val 15371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669668" y="126742"/>
            <a:ext cx="63657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avollarga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845193" y="1136510"/>
            <a:ext cx="7289761" cy="542166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821677" y="1093901"/>
            <a:ext cx="652170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amaki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deymiz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534186" y="1804107"/>
            <a:ext cx="10859220" cy="1059298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44054" y="1786187"/>
            <a:ext cx="1046968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Fyodor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amakini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“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amaki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deyishadi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544054" y="3974400"/>
            <a:ext cx="10849352" cy="911473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70697" y="3917426"/>
            <a:ext cx="1047952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Fyodor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amaki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narsalarni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erta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o‘rganganmi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kechmi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534218" y="2934246"/>
            <a:ext cx="10859188" cy="960681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20538" y="2874088"/>
            <a:ext cx="1062968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Odatda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yoshda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o‘qishni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o‘rganadilar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Sho‘rva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pishirishni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-chi?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544054" y="5039193"/>
            <a:ext cx="10849352" cy="527801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70697" y="4982219"/>
            <a:ext cx="1047952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Fyodor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amakining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ota-onasi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544053" y="5649972"/>
            <a:ext cx="10849352" cy="527801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70696" y="5592998"/>
            <a:ext cx="1047952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Fyodor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amaki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oyisi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chiqisholmasdi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5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22" grpId="0"/>
      <p:bldP spid="28" grpId="0"/>
      <p:bldP spid="23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13875</TotalTime>
  <Words>87</Words>
  <Application>Microsoft Office PowerPoint</Application>
  <PresentationFormat>Произвольный</PresentationFormat>
  <Paragraphs>13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1303</cp:revision>
  <dcterms:created xsi:type="dcterms:W3CDTF">2020-04-19T11:34:46Z</dcterms:created>
  <dcterms:modified xsi:type="dcterms:W3CDTF">2021-09-07T11:44:40Z</dcterms:modified>
</cp:coreProperties>
</file>