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07" r:id="rId4"/>
    <p:sldId id="609" r:id="rId5"/>
    <p:sldId id="610" r:id="rId6"/>
    <p:sldId id="529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06600"/>
    <a:srgbClr val="FF0000"/>
    <a:srgbClr val="CCFFFF"/>
    <a:srgbClr val="FF99FF"/>
    <a:srgbClr val="0807E3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5746" r="48078" b="41978"/>
          <a:stretch/>
        </p:blipFill>
        <p:spPr bwMode="auto">
          <a:xfrm>
            <a:off x="2565779" y="2211852"/>
            <a:ext cx="5691117" cy="38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1444" y="1571305"/>
            <a:ext cx="6318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31160" r="22210" b="30778"/>
          <a:stretch/>
        </p:blipFill>
        <p:spPr bwMode="auto">
          <a:xfrm>
            <a:off x="607442" y="1250012"/>
            <a:ext cx="10791155" cy="4345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24255" r="70222" b="67352"/>
          <a:stretch/>
        </p:blipFill>
        <p:spPr bwMode="auto">
          <a:xfrm>
            <a:off x="0" y="31532"/>
            <a:ext cx="1324070" cy="121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54746" y="286829"/>
            <a:ext cx="10098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35714" r="22209" b="27426"/>
          <a:stretch/>
        </p:blipFill>
        <p:spPr bwMode="auto">
          <a:xfrm>
            <a:off x="655092" y="944691"/>
            <a:ext cx="10973487" cy="444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489537" y="176252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69668" y="126742"/>
            <a:ext cx="6365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45193" y="1136510"/>
            <a:ext cx="7289761" cy="54216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21677" y="1093901"/>
            <a:ext cx="65217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34186" y="1804107"/>
            <a:ext cx="10859220" cy="10592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4054" y="1786187"/>
            <a:ext cx="104696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deyishadi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44054" y="3974400"/>
            <a:ext cx="10849352" cy="91147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0697" y="3917426"/>
            <a:ext cx="10479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o‘rganganmi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kechmi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34218" y="2934246"/>
            <a:ext cx="10859188" cy="96068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0538" y="2874088"/>
            <a:ext cx="106296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o‘rganadilar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Sho‘rva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pishirishni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44054" y="5039193"/>
            <a:ext cx="10849352" cy="5278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0697" y="4982219"/>
            <a:ext cx="104795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ota-onasi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544053" y="5649972"/>
            <a:ext cx="10849352" cy="5278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0696" y="5592998"/>
            <a:ext cx="104795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chiqisholmasdi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13875</TotalTime>
  <Words>87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1303</cp:revision>
  <dcterms:created xsi:type="dcterms:W3CDTF">2020-04-19T11:34:46Z</dcterms:created>
  <dcterms:modified xsi:type="dcterms:W3CDTF">2021-09-07T11:44:40Z</dcterms:modified>
</cp:coreProperties>
</file>