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88" r:id="rId4"/>
    <p:sldId id="607" r:id="rId5"/>
    <p:sldId id="609" r:id="rId6"/>
    <p:sldId id="608" r:id="rId7"/>
    <p:sldId id="529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00"/>
    <a:srgbClr val="FF00FF"/>
    <a:srgbClr val="FF0000"/>
    <a:srgbClr val="CCFFFF"/>
    <a:srgbClr val="FF99FF"/>
    <a:srgbClr val="0807E3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Tug&amp;#39;ilgan kunlarni tabriklash uchun rasmlar bepul ko&amp;#39;chirib olinad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1"/>
          <a:stretch/>
        </p:blipFill>
        <p:spPr bwMode="auto">
          <a:xfrm>
            <a:off x="1842446" y="1690398"/>
            <a:ext cx="6912351" cy="4558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61502" y="2900952"/>
            <a:ext cx="41395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Tabriknoma</a:t>
            </a:r>
            <a:r>
              <a:rPr lang="en-US" sz="4000" b="1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Tug&amp;#39;ilgan kunlarni tabriklash uchun rasmlar bepul ko&amp;#39;chirib olinad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r="3720" b="10851"/>
          <a:stretch/>
        </p:blipFill>
        <p:spPr bwMode="auto">
          <a:xfrm>
            <a:off x="4053389" y="1727439"/>
            <a:ext cx="3966556" cy="292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16598" y="2410167"/>
            <a:ext cx="2467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Tabriknoma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!</a:t>
            </a:r>
            <a:endParaRPr lang="ru-RU" sz="2800" b="1" dirty="0" smtClean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150" y="318229"/>
            <a:ext cx="104268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Tabriknomalarni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kimlarga</a:t>
            </a:r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yozish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538145" y="1633975"/>
            <a:ext cx="2669079" cy="885129"/>
          </a:xfrm>
          <a:prstGeom prst="wedgeEllipseCallout">
            <a:avLst>
              <a:gd name="adj1" fmla="val 81535"/>
              <a:gd name="adj2" fmla="val -24658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ьная выноска 19"/>
          <p:cNvSpPr/>
          <p:nvPr/>
        </p:nvSpPr>
        <p:spPr>
          <a:xfrm>
            <a:off x="8970578" y="1633974"/>
            <a:ext cx="2669079" cy="885129"/>
          </a:xfrm>
          <a:prstGeom prst="wedgeEllipseCallout">
            <a:avLst>
              <a:gd name="adj1" fmla="val -83113"/>
              <a:gd name="adj2" fmla="val -26200"/>
            </a:avLst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>
            <a:off x="838396" y="2989805"/>
            <a:ext cx="2669079" cy="885129"/>
          </a:xfrm>
          <a:prstGeom prst="wedgeEllipseCallout">
            <a:avLst>
              <a:gd name="adj1" fmla="val 70797"/>
              <a:gd name="adj2" fmla="val -26200"/>
            </a:avLst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>
            <a:off x="1124999" y="4408708"/>
            <a:ext cx="2669079" cy="885129"/>
          </a:xfrm>
          <a:prstGeom prst="wedgeEllipseCallout">
            <a:avLst>
              <a:gd name="adj1" fmla="val 62105"/>
              <a:gd name="adj2" fmla="val -27742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8718330" y="2954950"/>
            <a:ext cx="2669079" cy="885129"/>
          </a:xfrm>
          <a:prstGeom prst="wedgeEllipseCallout">
            <a:avLst>
              <a:gd name="adj1" fmla="val -72886"/>
              <a:gd name="adj2" fmla="val -24658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ьная выноска 26"/>
          <p:cNvSpPr/>
          <p:nvPr/>
        </p:nvSpPr>
        <p:spPr>
          <a:xfrm>
            <a:off x="8361252" y="4209379"/>
            <a:ext cx="2669079" cy="885129"/>
          </a:xfrm>
          <a:prstGeom prst="wedgeEllipseCallout">
            <a:avLst>
              <a:gd name="adj1" fmla="val -63683"/>
              <a:gd name="adj2" fmla="val -29284"/>
            </a:avLst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ьная выноска 27"/>
          <p:cNvSpPr/>
          <p:nvPr/>
        </p:nvSpPr>
        <p:spPr>
          <a:xfrm>
            <a:off x="2896622" y="5357532"/>
            <a:ext cx="2669079" cy="885129"/>
          </a:xfrm>
          <a:prstGeom prst="wedgeEllipseCallout">
            <a:avLst>
              <a:gd name="adj1" fmla="val -789"/>
              <a:gd name="adj2" fmla="val -89418"/>
            </a:avLst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22017" y="1814928"/>
            <a:ext cx="2467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Ota-</a:t>
            </a:r>
            <a:r>
              <a:rPr lang="en-US" sz="2800" b="1" dirty="0" err="1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onaga</a:t>
            </a:r>
            <a:endParaRPr lang="ru-RU" sz="2800" b="1" dirty="0" smtClean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72140" y="3135904"/>
            <a:ext cx="27673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opa-singilga</a:t>
            </a:r>
            <a:endParaRPr lang="ru-RU" sz="2800" b="1" dirty="0" smtClean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12598" y="4555963"/>
            <a:ext cx="2467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aka-</a:t>
            </a:r>
            <a:r>
              <a:rPr lang="en-US" sz="2800" b="1" dirty="0" err="1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ukaga</a:t>
            </a:r>
            <a:endParaRPr lang="ru-RU" sz="2800" b="1" dirty="0" smtClean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494657" y="1756951"/>
            <a:ext cx="2467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err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d</a:t>
            </a:r>
            <a:r>
              <a:rPr lang="en-US" sz="2800" b="1" dirty="0" err="1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o‘stiga</a:t>
            </a:r>
            <a:endParaRPr lang="ru-RU" sz="2800" b="1" dirty="0" smtClean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071569" y="3135904"/>
            <a:ext cx="2467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dugonasiga</a:t>
            </a:r>
            <a:endParaRPr lang="ru-RU" sz="2800" b="1" dirty="0" smtClean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15981" y="4363038"/>
            <a:ext cx="2467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sinfdoshiga</a:t>
            </a:r>
            <a:endParaRPr lang="ru-RU" sz="2800" b="1" dirty="0" smtClean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Овальная выноска 34"/>
          <p:cNvSpPr/>
          <p:nvPr/>
        </p:nvSpPr>
        <p:spPr>
          <a:xfrm>
            <a:off x="5845594" y="5357532"/>
            <a:ext cx="2669079" cy="885129"/>
          </a:xfrm>
          <a:prstGeom prst="wedgeEllipseCallout">
            <a:avLst>
              <a:gd name="adj1" fmla="val -789"/>
              <a:gd name="adj2" fmla="val -89418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093573" y="5511190"/>
            <a:ext cx="2467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qarindoshiga</a:t>
            </a:r>
            <a:endParaRPr lang="ru-RU" sz="2800" b="1" dirty="0" smtClean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15081" y="5540586"/>
            <a:ext cx="2467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ustoziga</a:t>
            </a:r>
            <a:endParaRPr lang="ru-RU" sz="2800" b="1" dirty="0" smtClean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573" y="4271749"/>
            <a:ext cx="4844955" cy="21154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27712" r="56135" b="41326"/>
          <a:stretch/>
        </p:blipFill>
        <p:spPr bwMode="auto">
          <a:xfrm>
            <a:off x="0" y="0"/>
            <a:ext cx="1781582" cy="1618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2088985" y="296421"/>
            <a:ext cx="5294454" cy="686218"/>
          </a:xfrm>
          <a:prstGeom prst="wedgeRoundRectCallout">
            <a:avLst>
              <a:gd name="adj1" fmla="val -60248"/>
              <a:gd name="adj2" fmla="val 514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99462" y="316364"/>
            <a:ext cx="46790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iziqarli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mashg‘ulot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4" t="37552" r="25236" b="6588"/>
          <a:stretch/>
        </p:blipFill>
        <p:spPr bwMode="auto">
          <a:xfrm>
            <a:off x="5403166" y="2326564"/>
            <a:ext cx="6046407" cy="389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18299" y="1162525"/>
            <a:ext cx="113354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o‘rtog‘ingizning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kuniga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qlish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tabrik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tayyorlang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applikatsiyalar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bezating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61" y="2263641"/>
            <a:ext cx="2864704" cy="39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20245" y="5261210"/>
            <a:ext cx="256490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Tabriknoma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6" y="296420"/>
            <a:ext cx="6617643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928061"/>
            <a:ext cx="64616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Tabriknoma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tabriklayotgan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ismidan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undov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belgisi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qo‘yiladi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1019" y="4229316"/>
            <a:ext cx="78578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Qadrli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Azizbek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3521122" y="296420"/>
            <a:ext cx="4585647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22542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Tabriknomani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birgalikda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yasaymiz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13862</TotalTime>
  <Words>76</Words>
  <Application>Microsoft Office PowerPoint</Application>
  <PresentationFormat>Произвольный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1301</cp:revision>
  <dcterms:created xsi:type="dcterms:W3CDTF">2020-04-19T11:34:46Z</dcterms:created>
  <dcterms:modified xsi:type="dcterms:W3CDTF">2021-09-07T11:43:02Z</dcterms:modified>
</cp:coreProperties>
</file>