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588" r:id="rId4"/>
    <p:sldId id="607" r:id="rId5"/>
    <p:sldId id="609" r:id="rId6"/>
    <p:sldId id="608" r:id="rId7"/>
    <p:sldId id="529" r:id="rId8"/>
  </p:sldIdLst>
  <p:sldSz cx="12192000" cy="6858000"/>
  <p:notesSz cx="6858000" cy="9144000"/>
  <p:custDataLst>
    <p:tags r:id="rId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6600"/>
    <a:srgbClr val="FF00FF"/>
    <a:srgbClr val="FF0000"/>
    <a:srgbClr val="CCFFFF"/>
    <a:srgbClr val="FF99FF"/>
    <a:srgbClr val="0807E3"/>
    <a:srgbClr val="00B7D7"/>
    <a:srgbClr val="0033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0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Tug‘ilgan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kuning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Tug&amp;#39;ilgan kunlarni tabriklash uchun rasmlar bepul ko&amp;#39;chirib olinadi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1"/>
          <a:stretch/>
        </p:blipFill>
        <p:spPr bwMode="auto">
          <a:xfrm>
            <a:off x="1842446" y="1690398"/>
            <a:ext cx="6912351" cy="45583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561502" y="2900952"/>
            <a:ext cx="413958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 smtClean="0">
                <a:solidFill>
                  <a:srgbClr val="FF00FF"/>
                </a:solidFill>
                <a:latin typeface="Comic Sans MS" pitchFamily="66" charset="0"/>
                <a:cs typeface="Times New Roman" pitchFamily="18" charset="0"/>
              </a:rPr>
              <a:t>Tabriknoma</a:t>
            </a:r>
            <a:r>
              <a:rPr lang="en-US" sz="4000" b="1" dirty="0" smtClean="0">
                <a:solidFill>
                  <a:srgbClr val="FF00FF"/>
                </a:solidFill>
                <a:latin typeface="Comic Sans MS" pitchFamily="66" charset="0"/>
                <a:cs typeface="Times New Roman" pitchFamily="18" charset="0"/>
              </a:rPr>
              <a:t>!</a:t>
            </a:r>
            <a:endParaRPr lang="ru-RU" sz="4000" b="1" dirty="0" smtClean="0">
              <a:solidFill>
                <a:srgbClr val="FF00FF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4" descr="Tug&amp;#39;ilgan kunlarni tabriklash uchun rasmlar bepul ko&amp;#39;chirib olinadi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7" r="3720" b="10851"/>
          <a:stretch/>
        </p:blipFill>
        <p:spPr bwMode="auto">
          <a:xfrm>
            <a:off x="4053389" y="1727439"/>
            <a:ext cx="3966556" cy="29245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5216598" y="2410167"/>
            <a:ext cx="246709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1" dirty="0" err="1" smtClean="0">
                <a:solidFill>
                  <a:srgbClr val="FF00FF"/>
                </a:solidFill>
                <a:latin typeface="Comic Sans MS" pitchFamily="66" charset="0"/>
                <a:cs typeface="Times New Roman" pitchFamily="18" charset="0"/>
              </a:rPr>
              <a:t>Tabriknoma</a:t>
            </a:r>
            <a:r>
              <a:rPr lang="en-US" sz="2800" b="1" dirty="0" smtClean="0">
                <a:solidFill>
                  <a:srgbClr val="FF00FF"/>
                </a:solidFill>
                <a:latin typeface="Comic Sans MS" pitchFamily="66" charset="0"/>
                <a:cs typeface="Times New Roman" pitchFamily="18" charset="0"/>
              </a:rPr>
              <a:t>!</a:t>
            </a:r>
            <a:endParaRPr lang="ru-RU" sz="2800" b="1" dirty="0" smtClean="0">
              <a:solidFill>
                <a:srgbClr val="FF00FF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32150" y="318229"/>
            <a:ext cx="1042688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Tabriknomalarni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kimlarga</a:t>
            </a:r>
            <a:endParaRPr lang="en-US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yozish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Овальная выноска 18"/>
          <p:cNvSpPr/>
          <p:nvPr/>
        </p:nvSpPr>
        <p:spPr>
          <a:xfrm>
            <a:off x="538145" y="1633975"/>
            <a:ext cx="2669079" cy="885129"/>
          </a:xfrm>
          <a:prstGeom prst="wedgeEllipseCallout">
            <a:avLst>
              <a:gd name="adj1" fmla="val 81535"/>
              <a:gd name="adj2" fmla="val -24658"/>
            </a:avLst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ьная выноска 19"/>
          <p:cNvSpPr/>
          <p:nvPr/>
        </p:nvSpPr>
        <p:spPr>
          <a:xfrm>
            <a:off x="8970578" y="1633974"/>
            <a:ext cx="2669079" cy="885129"/>
          </a:xfrm>
          <a:prstGeom prst="wedgeEllipseCallout">
            <a:avLst>
              <a:gd name="adj1" fmla="val -83113"/>
              <a:gd name="adj2" fmla="val -26200"/>
            </a:avLst>
          </a:prstGeom>
          <a:solidFill>
            <a:srgbClr val="CCFFFF"/>
          </a:solidFill>
          <a:ln w="38100">
            <a:solidFill>
              <a:srgbClr val="0807E3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ьная выноска 21"/>
          <p:cNvSpPr/>
          <p:nvPr/>
        </p:nvSpPr>
        <p:spPr>
          <a:xfrm>
            <a:off x="838396" y="2989805"/>
            <a:ext cx="2669079" cy="885129"/>
          </a:xfrm>
          <a:prstGeom prst="wedgeEllipseCallout">
            <a:avLst>
              <a:gd name="adj1" fmla="val 70797"/>
              <a:gd name="adj2" fmla="val -26200"/>
            </a:avLst>
          </a:prstGeom>
          <a:solidFill>
            <a:srgbClr val="CCFFFF"/>
          </a:solidFill>
          <a:ln w="38100">
            <a:solidFill>
              <a:srgbClr val="0807E3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ьная выноска 22"/>
          <p:cNvSpPr/>
          <p:nvPr/>
        </p:nvSpPr>
        <p:spPr>
          <a:xfrm>
            <a:off x="1124999" y="4408708"/>
            <a:ext cx="2669079" cy="885129"/>
          </a:xfrm>
          <a:prstGeom prst="wedgeEllipseCallout">
            <a:avLst>
              <a:gd name="adj1" fmla="val 62105"/>
              <a:gd name="adj2" fmla="val -27742"/>
            </a:avLst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ьная выноска 25"/>
          <p:cNvSpPr/>
          <p:nvPr/>
        </p:nvSpPr>
        <p:spPr>
          <a:xfrm>
            <a:off x="8718330" y="2954950"/>
            <a:ext cx="2669079" cy="885129"/>
          </a:xfrm>
          <a:prstGeom prst="wedgeEllipseCallout">
            <a:avLst>
              <a:gd name="adj1" fmla="val -72886"/>
              <a:gd name="adj2" fmla="val -24658"/>
            </a:avLst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ьная выноска 26"/>
          <p:cNvSpPr/>
          <p:nvPr/>
        </p:nvSpPr>
        <p:spPr>
          <a:xfrm>
            <a:off x="8361252" y="4209379"/>
            <a:ext cx="2669079" cy="885129"/>
          </a:xfrm>
          <a:prstGeom prst="wedgeEllipseCallout">
            <a:avLst>
              <a:gd name="adj1" fmla="val -63683"/>
              <a:gd name="adj2" fmla="val -29284"/>
            </a:avLst>
          </a:prstGeom>
          <a:solidFill>
            <a:srgbClr val="CCFFFF"/>
          </a:solidFill>
          <a:ln w="38100">
            <a:solidFill>
              <a:srgbClr val="0807E3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ьная выноска 27"/>
          <p:cNvSpPr/>
          <p:nvPr/>
        </p:nvSpPr>
        <p:spPr>
          <a:xfrm>
            <a:off x="2896622" y="5357532"/>
            <a:ext cx="2669079" cy="885129"/>
          </a:xfrm>
          <a:prstGeom prst="wedgeEllipseCallout">
            <a:avLst>
              <a:gd name="adj1" fmla="val -789"/>
              <a:gd name="adj2" fmla="val -89418"/>
            </a:avLst>
          </a:prstGeom>
          <a:solidFill>
            <a:srgbClr val="CCFFFF"/>
          </a:solidFill>
          <a:ln w="38100">
            <a:solidFill>
              <a:srgbClr val="0807E3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822017" y="1814928"/>
            <a:ext cx="246709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1" dirty="0" smtClean="0">
                <a:solidFill>
                  <a:srgbClr val="000066"/>
                </a:solidFill>
                <a:latin typeface="Comic Sans MS" pitchFamily="66" charset="0"/>
                <a:cs typeface="Times New Roman" pitchFamily="18" charset="0"/>
              </a:rPr>
              <a:t>Ota-</a:t>
            </a:r>
            <a:r>
              <a:rPr lang="en-US" sz="2800" b="1" dirty="0" err="1" smtClean="0">
                <a:solidFill>
                  <a:srgbClr val="000066"/>
                </a:solidFill>
                <a:latin typeface="Comic Sans MS" pitchFamily="66" charset="0"/>
                <a:cs typeface="Times New Roman" pitchFamily="18" charset="0"/>
              </a:rPr>
              <a:t>onaga</a:t>
            </a:r>
            <a:endParaRPr lang="ru-RU" sz="2800" b="1" dirty="0" smtClean="0">
              <a:solidFill>
                <a:srgbClr val="000066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972140" y="3135904"/>
            <a:ext cx="276734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1" dirty="0" err="1" smtClean="0">
                <a:solidFill>
                  <a:srgbClr val="000066"/>
                </a:solidFill>
                <a:latin typeface="Comic Sans MS" pitchFamily="66" charset="0"/>
                <a:cs typeface="Times New Roman" pitchFamily="18" charset="0"/>
              </a:rPr>
              <a:t>opa-singilga</a:t>
            </a:r>
            <a:endParaRPr lang="ru-RU" sz="2800" b="1" dirty="0" smtClean="0">
              <a:solidFill>
                <a:srgbClr val="000066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512598" y="4555963"/>
            <a:ext cx="246709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1" dirty="0" smtClean="0">
                <a:solidFill>
                  <a:srgbClr val="000066"/>
                </a:solidFill>
                <a:latin typeface="Comic Sans MS" pitchFamily="66" charset="0"/>
                <a:cs typeface="Times New Roman" pitchFamily="18" charset="0"/>
              </a:rPr>
              <a:t>aka-</a:t>
            </a:r>
            <a:r>
              <a:rPr lang="en-US" sz="2800" b="1" dirty="0" err="1" smtClean="0">
                <a:solidFill>
                  <a:srgbClr val="000066"/>
                </a:solidFill>
                <a:latin typeface="Comic Sans MS" pitchFamily="66" charset="0"/>
                <a:cs typeface="Times New Roman" pitchFamily="18" charset="0"/>
              </a:rPr>
              <a:t>ukaga</a:t>
            </a:r>
            <a:endParaRPr lang="ru-RU" sz="2800" b="1" dirty="0" smtClean="0">
              <a:solidFill>
                <a:srgbClr val="000066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9494657" y="1756951"/>
            <a:ext cx="246709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1" dirty="0" err="1">
                <a:solidFill>
                  <a:srgbClr val="000066"/>
                </a:solidFill>
                <a:latin typeface="Comic Sans MS" pitchFamily="66" charset="0"/>
                <a:cs typeface="Times New Roman" pitchFamily="18" charset="0"/>
              </a:rPr>
              <a:t>d</a:t>
            </a:r>
            <a:r>
              <a:rPr lang="en-US" sz="2800" b="1" dirty="0" err="1" smtClean="0">
                <a:solidFill>
                  <a:srgbClr val="000066"/>
                </a:solidFill>
                <a:latin typeface="Comic Sans MS" pitchFamily="66" charset="0"/>
                <a:cs typeface="Times New Roman" pitchFamily="18" charset="0"/>
              </a:rPr>
              <a:t>o‘stiga</a:t>
            </a:r>
            <a:endParaRPr lang="ru-RU" sz="2800" b="1" dirty="0" smtClean="0">
              <a:solidFill>
                <a:srgbClr val="000066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9071569" y="3135904"/>
            <a:ext cx="246709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1" dirty="0" err="1" smtClean="0">
                <a:solidFill>
                  <a:srgbClr val="000066"/>
                </a:solidFill>
                <a:latin typeface="Comic Sans MS" pitchFamily="66" charset="0"/>
                <a:cs typeface="Times New Roman" pitchFamily="18" charset="0"/>
              </a:rPr>
              <a:t>dugonasiga</a:t>
            </a:r>
            <a:endParaRPr lang="ru-RU" sz="2800" b="1" dirty="0" smtClean="0">
              <a:solidFill>
                <a:srgbClr val="000066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715981" y="4363038"/>
            <a:ext cx="246709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1" dirty="0" err="1" smtClean="0">
                <a:solidFill>
                  <a:srgbClr val="000066"/>
                </a:solidFill>
                <a:latin typeface="Comic Sans MS" pitchFamily="66" charset="0"/>
                <a:cs typeface="Times New Roman" pitchFamily="18" charset="0"/>
              </a:rPr>
              <a:t>sinfdoshiga</a:t>
            </a:r>
            <a:endParaRPr lang="ru-RU" sz="2800" b="1" dirty="0" smtClean="0">
              <a:solidFill>
                <a:srgbClr val="000066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35" name="Овальная выноска 34"/>
          <p:cNvSpPr/>
          <p:nvPr/>
        </p:nvSpPr>
        <p:spPr>
          <a:xfrm>
            <a:off x="5845594" y="5357532"/>
            <a:ext cx="2669079" cy="885129"/>
          </a:xfrm>
          <a:prstGeom prst="wedgeEllipseCallout">
            <a:avLst>
              <a:gd name="adj1" fmla="val -789"/>
              <a:gd name="adj2" fmla="val -89418"/>
            </a:avLst>
          </a:prstGeom>
          <a:solidFill>
            <a:srgbClr val="FF99FF"/>
          </a:solidFill>
          <a:ln w="38100">
            <a:solidFill>
              <a:srgbClr val="0807E3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3093573" y="5511190"/>
            <a:ext cx="246709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1" dirty="0" err="1" smtClean="0">
                <a:solidFill>
                  <a:srgbClr val="000066"/>
                </a:solidFill>
                <a:latin typeface="Comic Sans MS" pitchFamily="66" charset="0"/>
                <a:cs typeface="Times New Roman" pitchFamily="18" charset="0"/>
              </a:rPr>
              <a:t>qarindoshiga</a:t>
            </a:r>
            <a:endParaRPr lang="ru-RU" sz="2800" b="1" dirty="0" smtClean="0">
              <a:solidFill>
                <a:srgbClr val="000066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315081" y="5540586"/>
            <a:ext cx="246709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1" dirty="0" err="1" smtClean="0">
                <a:solidFill>
                  <a:srgbClr val="000066"/>
                </a:solidFill>
                <a:latin typeface="Comic Sans MS" pitchFamily="66" charset="0"/>
                <a:cs typeface="Times New Roman" pitchFamily="18" charset="0"/>
              </a:rPr>
              <a:t>ustoziga</a:t>
            </a:r>
            <a:endParaRPr lang="ru-RU" sz="2800" b="1" dirty="0" smtClean="0">
              <a:solidFill>
                <a:srgbClr val="000066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89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2" grpId="0" animBg="1"/>
      <p:bldP spid="23" grpId="0" animBg="1"/>
      <p:bldP spid="26" grpId="0" animBg="1"/>
      <p:bldP spid="27" grpId="0" animBg="1"/>
      <p:bldP spid="28" grpId="0" animBg="1"/>
      <p:bldP spid="29" grpId="0"/>
      <p:bldP spid="30" grpId="0"/>
      <p:bldP spid="31" grpId="0"/>
      <p:bldP spid="32" grpId="0"/>
      <p:bldP spid="33" grpId="0"/>
      <p:bldP spid="34" grpId="0"/>
      <p:bldP spid="35" grpId="0" animBg="1"/>
      <p:bldP spid="36" grpId="0"/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564573" y="4271749"/>
            <a:ext cx="4844955" cy="211540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1" t="27712" r="56135" b="41326"/>
          <a:stretch/>
        </p:blipFill>
        <p:spPr bwMode="auto">
          <a:xfrm>
            <a:off x="0" y="0"/>
            <a:ext cx="1781582" cy="1618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Скругленная прямоугольная выноска 14"/>
          <p:cNvSpPr/>
          <p:nvPr/>
        </p:nvSpPr>
        <p:spPr>
          <a:xfrm>
            <a:off x="2088985" y="296421"/>
            <a:ext cx="5294454" cy="686218"/>
          </a:xfrm>
          <a:prstGeom prst="wedgeRoundRectCallout">
            <a:avLst>
              <a:gd name="adj1" fmla="val -60248"/>
              <a:gd name="adj2" fmla="val 51496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199462" y="316364"/>
            <a:ext cx="467900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iziqarli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mashg‘ulot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54" t="37552" r="25236" b="6588"/>
          <a:stretch/>
        </p:blipFill>
        <p:spPr bwMode="auto">
          <a:xfrm>
            <a:off x="5403166" y="2326564"/>
            <a:ext cx="6046407" cy="3890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418299" y="1162525"/>
            <a:ext cx="1133540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Yaqin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o‘rtog‘ingizning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tug‘ilgan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kuniga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sovg‘a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qlish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tabrik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xati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tayyorlang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applikatsiyalar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bezating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iKid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861" y="2263641"/>
            <a:ext cx="2864704" cy="3953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1420245" y="5261210"/>
            <a:ext cx="2564901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Tabriknoma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390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6" y="296420"/>
            <a:ext cx="6617643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928061"/>
            <a:ext cx="6461684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Tabriknoma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tabriklayotgan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kishi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ismidan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undov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belgisi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qo‘yiladi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1019" y="4229316"/>
            <a:ext cx="785789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4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Qadrli</a:t>
            </a:r>
            <a:r>
              <a:rPr lang="en-US" sz="4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do‘stim</a:t>
            </a:r>
            <a:r>
              <a:rPr lang="en-US" sz="4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Azizbek</a:t>
            </a:r>
            <a:r>
              <a:rPr lang="en-US" sz="4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000" b="1" i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648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3521122" y="296420"/>
            <a:ext cx="4585647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522542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Tabriknomani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birgalikda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yasaymiz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63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13862</TotalTime>
  <Words>76</Words>
  <Application>Microsoft Office PowerPoint</Application>
  <PresentationFormat>Произвольный</PresentationFormat>
  <Paragraphs>24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1301</cp:revision>
  <dcterms:created xsi:type="dcterms:W3CDTF">2020-04-19T11:34:46Z</dcterms:created>
  <dcterms:modified xsi:type="dcterms:W3CDTF">2021-09-07T11:43:02Z</dcterms:modified>
</cp:coreProperties>
</file>