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88" r:id="rId4"/>
    <p:sldId id="607" r:id="rId5"/>
    <p:sldId id="618" r:id="rId6"/>
    <p:sldId id="619" r:id="rId7"/>
    <p:sldId id="529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807E3"/>
    <a:srgbClr val="FF99FF"/>
    <a:srgbClr val="FF00FF"/>
    <a:srgbClr val="006600"/>
    <a:srgbClr val="FF0000"/>
    <a:srgbClr val="CCFFFF"/>
    <a:srgbClr val="00B7D7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Tug&amp;#39;ilgan kunlarni tabriklash uchun rasmlar bepul ko&amp;#39;chirib olinad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1"/>
          <a:stretch/>
        </p:blipFill>
        <p:spPr bwMode="auto">
          <a:xfrm>
            <a:off x="1842446" y="1690398"/>
            <a:ext cx="6912351" cy="4558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561502" y="2900952"/>
            <a:ext cx="41395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Tabriknoma</a:t>
            </a:r>
            <a:r>
              <a:rPr lang="en-US" sz="4000" b="1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!</a:t>
            </a:r>
            <a:endParaRPr lang="ru-RU" sz="4000" b="1" dirty="0" smtClean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t="11567" r="71070" b="78413"/>
          <a:stretch/>
        </p:blipFill>
        <p:spPr bwMode="auto">
          <a:xfrm>
            <a:off x="30402" y="-7213"/>
            <a:ext cx="1499181" cy="1496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18843" r="21846" b="23694"/>
          <a:stretch/>
        </p:blipFill>
        <p:spPr bwMode="auto">
          <a:xfrm>
            <a:off x="1626147" y="976404"/>
            <a:ext cx="9168050" cy="559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071203" y="299448"/>
            <a:ext cx="61310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Taklifnomalarni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64573" y="4271749"/>
            <a:ext cx="4844955" cy="21154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32650" r="29116" b="29218"/>
          <a:stretch/>
        </p:blipFill>
        <p:spPr bwMode="auto">
          <a:xfrm>
            <a:off x="1546222" y="945779"/>
            <a:ext cx="9457869" cy="534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t="11567" r="71070" b="78413"/>
          <a:stretch/>
        </p:blipFill>
        <p:spPr bwMode="auto">
          <a:xfrm>
            <a:off x="30402" y="-7213"/>
            <a:ext cx="1499181" cy="1496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71203" y="299448"/>
            <a:ext cx="61310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Taklifnomalarni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0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489537" y="558396"/>
            <a:ext cx="6661172" cy="823692"/>
          </a:xfrm>
          <a:prstGeom prst="wedgeRoundRectCallout">
            <a:avLst>
              <a:gd name="adj1" fmla="val -64524"/>
              <a:gd name="adj2" fmla="val 1537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69668" y="508886"/>
            <a:ext cx="63657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44054" y="1678676"/>
            <a:ext cx="10849352" cy="96542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0538" y="1636067"/>
            <a:ext cx="108182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Tabriknomalar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bildingiz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34186" y="2936891"/>
            <a:ext cx="10859220" cy="105929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4054" y="2918971"/>
            <a:ext cx="104696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bilish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mimkin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44054" y="5434736"/>
            <a:ext cx="10849352" cy="91147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70697" y="5377762"/>
            <a:ext cx="104795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Tabriknomalarda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tilaklar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o‘xshaydimi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34218" y="4217158"/>
            <a:ext cx="10859188" cy="960681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20538" y="4361720"/>
            <a:ext cx="106296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Tabriknomani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yozganini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-chi? 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2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93736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53985" y="30497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087248" y="389162"/>
            <a:ext cx="10014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opshiriq.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tabrigin-gizni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4891" y="1873300"/>
            <a:ext cx="2429302" cy="888304"/>
          </a:xfrm>
          <a:prstGeom prst="roundRec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44193" y="1873300"/>
            <a:ext cx="2429302" cy="888304"/>
          </a:xfrm>
          <a:prstGeom prst="roundRec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73495" y="1873300"/>
            <a:ext cx="2429302" cy="888304"/>
          </a:xfrm>
          <a:prstGeom prst="roundRec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00609" y="1958454"/>
            <a:ext cx="1775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Aziz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14891" y="1936213"/>
            <a:ext cx="2388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evimli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07750" y="1963509"/>
            <a:ext cx="2102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Qadrli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602797" y="1856086"/>
            <a:ext cx="2429302" cy="888304"/>
          </a:xfrm>
          <a:prstGeom prst="roundRec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602797" y="1941240"/>
            <a:ext cx="2429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Hurmatli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12354" y="3112021"/>
            <a:ext cx="2429302" cy="888304"/>
          </a:xfrm>
          <a:prstGeom prst="roundRec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41656" y="3112021"/>
            <a:ext cx="2429302" cy="888304"/>
          </a:xfrm>
          <a:prstGeom prst="roundRec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170958" y="3112021"/>
            <a:ext cx="2429302" cy="888304"/>
          </a:xfrm>
          <a:prstGeom prst="roundRec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70958" y="3197175"/>
            <a:ext cx="2497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o‘rtog‘im</a:t>
            </a:r>
            <a:endParaRPr lang="ru-RU" sz="4000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12354" y="3174934"/>
            <a:ext cx="2388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do‘stim</a:t>
            </a:r>
            <a:endParaRPr lang="ru-RU" sz="4000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41657" y="3202230"/>
            <a:ext cx="2429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dugonam</a:t>
            </a:r>
            <a:r>
              <a:rPr lang="en-US" sz="4000" b="1" i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272771" y="3839986"/>
            <a:ext cx="9367072" cy="2675708"/>
          </a:xfrm>
          <a:prstGeom prst="horizontalScroll">
            <a:avLst/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13819</TotalTime>
  <Words>77</Words>
  <Application>Microsoft Office PowerPoint</Application>
  <PresentationFormat>Произвольный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1296</cp:revision>
  <dcterms:created xsi:type="dcterms:W3CDTF">2020-04-19T11:34:46Z</dcterms:created>
  <dcterms:modified xsi:type="dcterms:W3CDTF">2021-08-31T08:36:50Z</dcterms:modified>
</cp:coreProperties>
</file>