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88" r:id="rId4"/>
    <p:sldId id="607" r:id="rId5"/>
    <p:sldId id="618" r:id="rId6"/>
    <p:sldId id="619" r:id="rId7"/>
    <p:sldId id="529" r:id="rId8"/>
  </p:sldIdLst>
  <p:sldSz cx="12192000" cy="6858000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0000"/>
    <a:srgbClr val="0807E3"/>
    <a:srgbClr val="FF00FF"/>
    <a:srgbClr val="000066"/>
    <a:srgbClr val="FF99FF"/>
    <a:srgbClr val="CCFFFF"/>
    <a:srgbClr val="00B7D7"/>
    <a:srgbClr val="0033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kuning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922" y="2257210"/>
            <a:ext cx="498574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endParaRPr lang="ru-RU" sz="40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295" y="3555138"/>
            <a:ext cx="49857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Abdurahmon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Akbar</a:t>
            </a:r>
            <a:endParaRPr lang="ru-RU" sz="3200" b="1" i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929" y="1490087"/>
            <a:ext cx="4872038" cy="4714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6" t="11567" r="71070" b="78413"/>
          <a:stretch/>
        </p:blipFill>
        <p:spPr bwMode="auto">
          <a:xfrm>
            <a:off x="30402" y="-7213"/>
            <a:ext cx="1499181" cy="14962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933" y="1372570"/>
            <a:ext cx="5006328" cy="48448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779623" y="366189"/>
            <a:ext cx="41844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endParaRPr lang="ru-RU" sz="40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02342" y="448519"/>
            <a:ext cx="444787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Abdurahmon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Akbar</a:t>
            </a:r>
            <a:endParaRPr lang="ru-RU" sz="3200" b="1" i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4" t="23639" r="50386" b="36157"/>
          <a:stretch/>
        </p:blipFill>
        <p:spPr bwMode="auto">
          <a:xfrm>
            <a:off x="586852" y="1138492"/>
            <a:ext cx="5632723" cy="5121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689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564573" y="4271749"/>
            <a:ext cx="4844955" cy="211540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4" t="65397" r="50386" b="15416"/>
          <a:stretch/>
        </p:blipFill>
        <p:spPr bwMode="auto">
          <a:xfrm>
            <a:off x="579468" y="1143814"/>
            <a:ext cx="5332418" cy="2313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869" y="1143814"/>
            <a:ext cx="5006328" cy="48448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OTABEK\Desktop\2-SINF ONLAYN DARSLAR\расм 2-синф\photo_2021-08-16_16-51-12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622" y="3420099"/>
            <a:ext cx="2798109" cy="279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39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9627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0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2489537" y="558396"/>
            <a:ext cx="6661172" cy="823692"/>
          </a:xfrm>
          <a:prstGeom prst="wedgeRoundRectCallout">
            <a:avLst>
              <a:gd name="adj1" fmla="val -64524"/>
              <a:gd name="adj2" fmla="val 15371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669668" y="508886"/>
            <a:ext cx="636570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avollarga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endParaRPr lang="ru-RU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544054" y="1867916"/>
            <a:ext cx="9876952" cy="776183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20538" y="1936323"/>
            <a:ext cx="777730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524350" y="2787067"/>
            <a:ext cx="9896657" cy="659882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34218" y="2769147"/>
            <a:ext cx="1158706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yoshga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to‘ldi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544054" y="4315600"/>
            <a:ext cx="9876952" cy="623337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70697" y="4354162"/>
            <a:ext cx="1066811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Nor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Bahodir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-chi?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534218" y="3579463"/>
            <a:ext cx="9886788" cy="571563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34218" y="3566251"/>
            <a:ext cx="1019044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To‘langa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qanaqa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520538" y="5055228"/>
            <a:ext cx="9900469" cy="1115780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47182" y="5093790"/>
            <a:ext cx="977382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To‘lan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sovg‘adan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xursand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2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9" grpId="0"/>
      <p:bldP spid="22" grpId="0"/>
      <p:bldP spid="28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35908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53985" y="30497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814288" y="389162"/>
            <a:ext cx="100148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it-IT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opshiriq.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asoslanib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rasmdagi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bolalarning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ismini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42166" y="5119287"/>
            <a:ext cx="2429302" cy="888304"/>
          </a:xfrm>
          <a:prstGeom prst="roundRect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748566" y="5119287"/>
            <a:ext cx="2429302" cy="888304"/>
          </a:xfrm>
          <a:prstGeom prst="roundRect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624207" y="5070043"/>
            <a:ext cx="2429302" cy="888304"/>
          </a:xfrm>
          <a:prstGeom prst="roundRect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57848" y="1954484"/>
            <a:ext cx="3503304" cy="2289970"/>
          </a:xfrm>
          <a:prstGeom prst="round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379218" y="1922049"/>
            <a:ext cx="3503304" cy="2322405"/>
          </a:xfrm>
          <a:prstGeom prst="round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8196390" y="1900503"/>
            <a:ext cx="3503304" cy="2343951"/>
          </a:xfrm>
          <a:prstGeom prst="round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8951321" y="5155197"/>
            <a:ext cx="17750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Alisher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555888" y="5182200"/>
            <a:ext cx="17750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Nor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912123" y="5209496"/>
            <a:ext cx="21021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Bahodir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unyodagi eng qadimiy, qimmatbaho, katta va og&amp;#39;ir kitoblar qaysi va ular  qayerda saqlanadi? - Ma&amp;#39;rifat – Учитель Узбекиста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93" y="2103735"/>
            <a:ext cx="2492352" cy="19914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Скачать или распечатать картинку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347" y="2043973"/>
            <a:ext cx="2311304" cy="211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Buchet 35 trandafiri multicolori | Flori de Lu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692" y="2045177"/>
            <a:ext cx="1790700" cy="21097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2309500" y="4244454"/>
            <a:ext cx="7513996" cy="743797"/>
          </a:xfrm>
          <a:prstGeom prst="straightConnector1">
            <a:avLst/>
          </a:prstGeom>
          <a:ln w="5715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1965278" y="4244454"/>
            <a:ext cx="3997938" cy="874833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5825558" y="4280364"/>
            <a:ext cx="3997938" cy="874833"/>
          </a:xfrm>
          <a:prstGeom prst="straightConnector1">
            <a:avLst/>
          </a:prstGeom>
          <a:ln w="5715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420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13789</TotalTime>
  <Words>82</Words>
  <Application>Microsoft Office PowerPoint</Application>
  <PresentationFormat>Произвольный</PresentationFormat>
  <Paragraphs>18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1294</cp:revision>
  <dcterms:created xsi:type="dcterms:W3CDTF">2020-04-19T11:34:46Z</dcterms:created>
  <dcterms:modified xsi:type="dcterms:W3CDTF">2021-08-31T11:07:38Z</dcterms:modified>
</cp:coreProperties>
</file>