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88" r:id="rId4"/>
    <p:sldId id="607" r:id="rId5"/>
    <p:sldId id="618" r:id="rId6"/>
    <p:sldId id="619" r:id="rId7"/>
    <p:sldId id="529" r:id="rId8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0807E3"/>
    <a:srgbClr val="FF00FF"/>
    <a:srgbClr val="000066"/>
    <a:srgbClr val="FF99FF"/>
    <a:srgbClr val="CCFFFF"/>
    <a:srgbClr val="00B7D7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kuning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22" y="2257210"/>
            <a:ext cx="49857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endParaRPr lang="ru-RU" sz="40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295" y="3555138"/>
            <a:ext cx="49857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Abdurahmon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Akbar</a:t>
            </a:r>
            <a:endParaRPr lang="ru-RU" sz="3200" b="1" i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29" y="1490087"/>
            <a:ext cx="4872038" cy="4714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t="11567" r="71070" b="78413"/>
          <a:stretch/>
        </p:blipFill>
        <p:spPr bwMode="auto">
          <a:xfrm>
            <a:off x="30402" y="-7213"/>
            <a:ext cx="1499181" cy="1496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33" y="1372570"/>
            <a:ext cx="5006328" cy="4844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779623" y="366189"/>
            <a:ext cx="41844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endParaRPr lang="ru-RU" sz="40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02342" y="448519"/>
            <a:ext cx="44478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Abdurahmon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Akbar</a:t>
            </a:r>
            <a:endParaRPr lang="ru-RU" sz="3200" b="1" i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4" t="23639" r="50386" b="36157"/>
          <a:stretch/>
        </p:blipFill>
        <p:spPr bwMode="auto">
          <a:xfrm>
            <a:off x="586852" y="1138492"/>
            <a:ext cx="5632723" cy="512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8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64573" y="4271749"/>
            <a:ext cx="4844955" cy="21154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4" t="65397" r="50386" b="15416"/>
          <a:stretch/>
        </p:blipFill>
        <p:spPr bwMode="auto">
          <a:xfrm>
            <a:off x="579468" y="1143814"/>
            <a:ext cx="5332418" cy="231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69" y="1143814"/>
            <a:ext cx="5006328" cy="4844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OTABEK\Desktop\2-SINF ONLAYN DARSLAR\расм 2-синф\photo_2021-08-16_16-51-12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22" y="3420099"/>
            <a:ext cx="2798109" cy="27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9627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0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489537" y="558396"/>
            <a:ext cx="6661172" cy="823692"/>
          </a:xfrm>
          <a:prstGeom prst="wedgeRoundRectCallout">
            <a:avLst>
              <a:gd name="adj1" fmla="val -64524"/>
              <a:gd name="adj2" fmla="val 1537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69668" y="508886"/>
            <a:ext cx="63657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avollarga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44054" y="1867916"/>
            <a:ext cx="9876952" cy="77618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0538" y="1936323"/>
            <a:ext cx="77773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24350" y="2787067"/>
            <a:ext cx="9896657" cy="659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34218" y="2769147"/>
            <a:ext cx="115870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yoshga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44054" y="4315600"/>
            <a:ext cx="9876952" cy="62333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70697" y="4354162"/>
            <a:ext cx="106681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Nor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Bahodir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-chi?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34218" y="3579463"/>
            <a:ext cx="9886788" cy="57156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34218" y="3566251"/>
            <a:ext cx="101904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To‘langa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qanaqa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20538" y="5055228"/>
            <a:ext cx="9900469" cy="111578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7182" y="5093790"/>
            <a:ext cx="97738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sovg‘adan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xursand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22" grpId="0"/>
      <p:bldP spid="2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35908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53985" y="30497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14288" y="389162"/>
            <a:ext cx="10014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opshiriq.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asoslanib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rasmdagi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ismini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2166" y="5119287"/>
            <a:ext cx="2429302" cy="888304"/>
          </a:xfrm>
          <a:prstGeom prst="roundRect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48566" y="5119287"/>
            <a:ext cx="2429302" cy="888304"/>
          </a:xfrm>
          <a:prstGeom prst="roundRect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624207" y="5070043"/>
            <a:ext cx="2429302" cy="888304"/>
          </a:xfrm>
          <a:prstGeom prst="roundRect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7848" y="1954484"/>
            <a:ext cx="3503304" cy="2289970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379218" y="1922049"/>
            <a:ext cx="3503304" cy="2322405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196390" y="1900503"/>
            <a:ext cx="3503304" cy="2343951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951321" y="5155197"/>
            <a:ext cx="1775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Alisher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55888" y="5182200"/>
            <a:ext cx="1775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Nor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12123" y="5209496"/>
            <a:ext cx="2102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Bahodir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unyodagi eng qadimiy, qimmatbaho, katta va og&amp;#39;ir kitoblar qaysi va ular  qayerda saqlanadi? - Ma&amp;#39;rifat – Учитель Узбекиста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93" y="2103735"/>
            <a:ext cx="2492352" cy="1991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качать или распечатать картинк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47" y="2043973"/>
            <a:ext cx="2311304" cy="211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uchet 35 trandafiri multicolori | Flori de Lu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692" y="2045177"/>
            <a:ext cx="1790700" cy="2109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309500" y="4244454"/>
            <a:ext cx="7513996" cy="743797"/>
          </a:xfrm>
          <a:prstGeom prst="straightConnector1">
            <a:avLst/>
          </a:prstGeom>
          <a:ln w="5715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1965278" y="4244454"/>
            <a:ext cx="3997938" cy="874833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825558" y="4280364"/>
            <a:ext cx="3997938" cy="874833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20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13789</TotalTime>
  <Words>82</Words>
  <Application>Microsoft Office PowerPoint</Application>
  <PresentationFormat>Произвольный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1294</cp:revision>
  <dcterms:created xsi:type="dcterms:W3CDTF">2020-04-19T11:34:46Z</dcterms:created>
  <dcterms:modified xsi:type="dcterms:W3CDTF">2021-08-31T11:07:38Z</dcterms:modified>
</cp:coreProperties>
</file>