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607" r:id="rId5"/>
    <p:sldId id="608" r:id="rId6"/>
    <p:sldId id="609" r:id="rId7"/>
    <p:sldId id="610" r:id="rId8"/>
    <p:sldId id="611" r:id="rId9"/>
    <p:sldId id="604" r:id="rId10"/>
    <p:sldId id="612" r:id="rId11"/>
    <p:sldId id="613" r:id="rId12"/>
    <p:sldId id="614" r:id="rId13"/>
    <p:sldId id="529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06600"/>
    <a:srgbClr val="0807E3"/>
    <a:srgbClr val="FF99FF"/>
    <a:srgbClr val="FF0000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564601" y="604401"/>
            <a:ext cx="4030871" cy="6073131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448728"/>
            <a:ext cx="5418066" cy="61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14202" y="3922764"/>
            <a:ext cx="48858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berishlarini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istaysiz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2492" y="1641840"/>
            <a:ext cx="65508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39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564601" y="604401"/>
            <a:ext cx="4030871" cy="6073131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448728"/>
            <a:ext cx="5418066" cy="61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14202" y="3881820"/>
            <a:ext cx="48858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kuningizga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mehmon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kelishini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xohlaysiz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2492" y="1641840"/>
            <a:ext cx="65508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39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564601" y="604401"/>
            <a:ext cx="4030871" cy="6073131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448728"/>
            <a:ext cx="5418066" cy="61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23131" y="3882052"/>
            <a:ext cx="52680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kuningizda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2492" y="1641840"/>
            <a:ext cx="65508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39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6" t="43097" r="14198" b="23433"/>
          <a:stretch/>
        </p:blipFill>
        <p:spPr bwMode="auto">
          <a:xfrm>
            <a:off x="2508893" y="1841449"/>
            <a:ext cx="6947731" cy="456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4236" r="13568" b="17910"/>
          <a:stretch/>
        </p:blipFill>
        <p:spPr bwMode="auto">
          <a:xfrm>
            <a:off x="709370" y="724252"/>
            <a:ext cx="10773260" cy="5605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69897" y="258555"/>
            <a:ext cx="944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48163" r="13568" b="17910"/>
          <a:stretch/>
        </p:blipFill>
        <p:spPr bwMode="auto">
          <a:xfrm>
            <a:off x="1421092" y="4163424"/>
            <a:ext cx="9081801" cy="236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69897" y="258555"/>
            <a:ext cx="944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4236" r="13568" b="53221"/>
          <a:stretch/>
        </p:blipFill>
        <p:spPr bwMode="auto">
          <a:xfrm>
            <a:off x="1532960" y="1013053"/>
            <a:ext cx="9000052" cy="2245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05054" y="3268594"/>
            <a:ext cx="822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310069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48163" r="13568" b="17910"/>
          <a:stretch/>
        </p:blipFill>
        <p:spPr bwMode="auto">
          <a:xfrm>
            <a:off x="1421092" y="4163424"/>
            <a:ext cx="9081801" cy="236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69897" y="258555"/>
            <a:ext cx="944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4236" r="13568" b="53221"/>
          <a:stretch/>
        </p:blipFill>
        <p:spPr bwMode="auto">
          <a:xfrm>
            <a:off x="1532960" y="1013053"/>
            <a:ext cx="9000052" cy="2245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05054" y="3268594"/>
            <a:ext cx="82218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kun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kun?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310069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48163" r="13568" b="17910"/>
          <a:stretch/>
        </p:blipFill>
        <p:spPr bwMode="auto">
          <a:xfrm>
            <a:off x="1421092" y="4163424"/>
            <a:ext cx="9081801" cy="236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69897" y="258555"/>
            <a:ext cx="944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4236" r="13568" b="53221"/>
          <a:stretch/>
        </p:blipFill>
        <p:spPr bwMode="auto">
          <a:xfrm>
            <a:off x="1532960" y="1013053"/>
            <a:ext cx="9000052" cy="2245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73038" y="3268594"/>
            <a:ext cx="91635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qilishadi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310069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48163" r="13568" b="17910"/>
          <a:stretch/>
        </p:blipFill>
        <p:spPr bwMode="auto">
          <a:xfrm>
            <a:off x="1421092" y="4163424"/>
            <a:ext cx="9081801" cy="236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69897" y="258555"/>
            <a:ext cx="944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4236" r="13568" b="53221"/>
          <a:stretch/>
        </p:blipFill>
        <p:spPr bwMode="auto">
          <a:xfrm>
            <a:off x="1532960" y="1013053"/>
            <a:ext cx="9000052" cy="2245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0206" y="3268594"/>
            <a:ext cx="91635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kuningiz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310069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8843" r="78648" b="67543"/>
          <a:stretch/>
        </p:blipFill>
        <p:spPr bwMode="auto">
          <a:xfrm>
            <a:off x="0" y="51327"/>
            <a:ext cx="1405719" cy="127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48163" r="13568" b="17910"/>
          <a:stretch/>
        </p:blipFill>
        <p:spPr bwMode="auto">
          <a:xfrm>
            <a:off x="1421092" y="4163424"/>
            <a:ext cx="9081801" cy="236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69897" y="258555"/>
            <a:ext cx="9448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4236" r="13568" b="53221"/>
          <a:stretch/>
        </p:blipFill>
        <p:spPr bwMode="auto">
          <a:xfrm>
            <a:off x="1532960" y="1013053"/>
            <a:ext cx="9000052" cy="2245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9134" y="3268594"/>
            <a:ext cx="91635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qilishlarini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istaysiz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564601" y="604401"/>
            <a:ext cx="4030871" cy="6073131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OTABEK\Desktop\2-SINF ONLAYN DARSLAR\расм 2-синф\photo_2021-08-16_16-46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448728"/>
            <a:ext cx="5418066" cy="61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14202" y="3758988"/>
            <a:ext cx="48858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kuningiz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oyning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kunida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2492" y="1641840"/>
            <a:ext cx="65508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39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4631" y="288631"/>
            <a:ext cx="53456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13646</TotalTime>
  <Words>129</Words>
  <Application>Microsoft Office PowerPoint</Application>
  <PresentationFormat>Произвольный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1279</cp:revision>
  <dcterms:created xsi:type="dcterms:W3CDTF">2020-04-19T11:34:46Z</dcterms:created>
  <dcterms:modified xsi:type="dcterms:W3CDTF">2021-08-29T19:22:55Z</dcterms:modified>
</cp:coreProperties>
</file>