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599" r:id="rId5"/>
    <p:sldId id="600" r:id="rId6"/>
    <p:sldId id="529" r:id="rId7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000066"/>
    <a:srgbClr val="0807E3"/>
    <a:srgbClr val="006600"/>
    <a:srgbClr val="FF0000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27612" r="46401" b="21269"/>
          <a:stretch/>
        </p:blipFill>
        <p:spPr bwMode="auto">
          <a:xfrm>
            <a:off x="3291770" y="2497540"/>
            <a:ext cx="5814576" cy="38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rot="21169677">
            <a:off x="581129" y="2069590"/>
            <a:ext cx="59136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direktori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qolsam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muammolarni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16418" r="18813" b="13619"/>
          <a:stretch/>
        </p:blipFill>
        <p:spPr bwMode="auto">
          <a:xfrm>
            <a:off x="1046092" y="296421"/>
            <a:ext cx="10002707" cy="6040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578221" y="4203510"/>
            <a:ext cx="4599295" cy="22928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78221" y="3930555"/>
            <a:ext cx="5175487" cy="2688486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29986" y="4790867"/>
            <a:ext cx="4928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muammolarni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25746" r="18184" b="25555"/>
          <a:stretch/>
        </p:blipFill>
        <p:spPr bwMode="auto">
          <a:xfrm>
            <a:off x="977695" y="1398894"/>
            <a:ext cx="9866990" cy="4674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13329" y="1234148"/>
            <a:ext cx="4891435" cy="25608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71302" y="1567870"/>
            <a:ext cx="5175487" cy="2688486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23067" y="2428182"/>
            <a:ext cx="4928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26306" r="26261" b="11754"/>
          <a:stretch/>
        </p:blipFill>
        <p:spPr bwMode="auto">
          <a:xfrm>
            <a:off x="1721502" y="821148"/>
            <a:ext cx="8399960" cy="579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8138" y="395035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muammolarni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2430" y="3930555"/>
            <a:ext cx="3401277" cy="2688486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875041" y="4854674"/>
            <a:ext cx="4928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13545</TotalTime>
  <Words>35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1267</cp:revision>
  <dcterms:created xsi:type="dcterms:W3CDTF">2020-04-19T11:34:46Z</dcterms:created>
  <dcterms:modified xsi:type="dcterms:W3CDTF">2021-08-29T17:36:56Z</dcterms:modified>
</cp:coreProperties>
</file>