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88" r:id="rId4"/>
    <p:sldId id="599" r:id="rId5"/>
    <p:sldId id="600" r:id="rId6"/>
    <p:sldId id="529" r:id="rId7"/>
  </p:sldIdLst>
  <p:sldSz cx="12192000" cy="6858000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99FF"/>
    <a:srgbClr val="000066"/>
    <a:srgbClr val="0807E3"/>
    <a:srgbClr val="006600"/>
    <a:srgbClr val="FF0000"/>
    <a:srgbClr val="CCFFFF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20-dars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656908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uyim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t="27612" r="46401" b="21269"/>
          <a:stretch/>
        </p:blipFill>
        <p:spPr bwMode="auto">
          <a:xfrm>
            <a:off x="3291770" y="2497540"/>
            <a:ext cx="5814576" cy="3802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 rot="21169677">
            <a:off x="581129" y="2069590"/>
            <a:ext cx="591368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direktori</a:t>
            </a:r>
            <a:endParaRPr lang="en-US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qolsam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8138" y="395035"/>
            <a:ext cx="96954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Maktabingizdagi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muammolarni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9" t="16418" r="18813" b="13619"/>
          <a:stretch/>
        </p:blipFill>
        <p:spPr bwMode="auto">
          <a:xfrm>
            <a:off x="1046092" y="296421"/>
            <a:ext cx="10002707" cy="60402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578221" y="4203510"/>
            <a:ext cx="4599295" cy="229282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578221" y="3930555"/>
            <a:ext cx="5175487" cy="2688486"/>
          </a:xfrm>
          <a:prstGeom prst="roundRect">
            <a:avLst/>
          </a:prstGeom>
          <a:solidFill>
            <a:srgbClr val="FF99FF"/>
          </a:solidFill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729986" y="4790867"/>
            <a:ext cx="4928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89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8138" y="395035"/>
            <a:ext cx="96954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Maktabingizdagi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muammolarni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0" t="25746" r="18184" b="25555"/>
          <a:stretch/>
        </p:blipFill>
        <p:spPr bwMode="auto">
          <a:xfrm>
            <a:off x="977695" y="1398894"/>
            <a:ext cx="9866990" cy="4674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813329" y="1234148"/>
            <a:ext cx="4891435" cy="256083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671302" y="1567870"/>
            <a:ext cx="5175487" cy="2688486"/>
          </a:xfrm>
          <a:prstGeom prst="roundRect">
            <a:avLst/>
          </a:prstGeom>
          <a:solidFill>
            <a:srgbClr val="FF99FF"/>
          </a:solidFill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823067" y="2428182"/>
            <a:ext cx="4928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17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6" t="26306" r="26261" b="11754"/>
          <a:stretch/>
        </p:blipFill>
        <p:spPr bwMode="auto">
          <a:xfrm>
            <a:off x="1721502" y="821148"/>
            <a:ext cx="8399960" cy="579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838138" y="395035"/>
            <a:ext cx="96954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Maktabingizdagi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muammolarni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352430" y="3930555"/>
            <a:ext cx="3401277" cy="2688486"/>
          </a:xfrm>
          <a:prstGeom prst="roundRect">
            <a:avLst/>
          </a:prstGeom>
          <a:solidFill>
            <a:srgbClr val="FF99FF"/>
          </a:solidFill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875041" y="4854674"/>
            <a:ext cx="4928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8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13545</TotalTime>
  <Words>35</Words>
  <Application>Microsoft Office PowerPoint</Application>
  <PresentationFormat>Произвольный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1267</cp:revision>
  <dcterms:created xsi:type="dcterms:W3CDTF">2020-04-19T11:34:46Z</dcterms:created>
  <dcterms:modified xsi:type="dcterms:W3CDTF">2021-08-29T17:36:56Z</dcterms:modified>
</cp:coreProperties>
</file>