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88" r:id="rId4"/>
    <p:sldId id="598" r:id="rId5"/>
    <p:sldId id="599" r:id="rId6"/>
    <p:sldId id="529" r:id="rId7"/>
  </p:sldIdLst>
  <p:sldSz cx="12192000" cy="6858000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6600"/>
    <a:srgbClr val="0807E3"/>
    <a:srgbClr val="FFCCFF"/>
    <a:srgbClr val="FF99FF"/>
    <a:srgbClr val="CCFFFF"/>
    <a:srgbClr val="000066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656908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Maktabim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uyim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27612" r="46401" b="21269"/>
          <a:stretch/>
        </p:blipFill>
        <p:spPr bwMode="auto">
          <a:xfrm>
            <a:off x="3291770" y="2497540"/>
            <a:ext cx="5814576" cy="380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rot="21169677">
            <a:off x="813141" y="2069588"/>
            <a:ext cx="591368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binosidagi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muammolar</a:t>
            </a:r>
            <a:endParaRPr lang="ru-RU" sz="4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20709" r="11356" b="15858"/>
          <a:stretch/>
        </p:blipFill>
        <p:spPr bwMode="auto">
          <a:xfrm>
            <a:off x="516173" y="1101122"/>
            <a:ext cx="10744517" cy="528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16173" y="2317258"/>
            <a:ext cx="4369726" cy="835573"/>
          </a:xfrm>
          <a:prstGeom prst="round2Diag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007491" y="3540818"/>
            <a:ext cx="2731995" cy="835573"/>
          </a:xfrm>
          <a:prstGeom prst="round2Diag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239503" y="5142042"/>
            <a:ext cx="2731995" cy="835573"/>
          </a:xfrm>
          <a:prstGeom prst="round2DiagRect">
            <a:avLst/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412592" y="2867620"/>
            <a:ext cx="3655742" cy="835573"/>
          </a:xfrm>
          <a:prstGeom prst="round2DiagRect">
            <a:avLst>
              <a:gd name="adj1" fmla="val 16667"/>
              <a:gd name="adj2" fmla="val 1633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877880" y="5296081"/>
            <a:ext cx="3190454" cy="835573"/>
          </a:xfrm>
          <a:prstGeom prst="round2DiagRect">
            <a:avLst>
              <a:gd name="adj1" fmla="val 16667"/>
              <a:gd name="adj2" fmla="val 1633"/>
            </a:avLst>
          </a:prstGeom>
          <a:solidFill>
            <a:srgbClr val="CCFFFF"/>
          </a:solidFill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t="25373" r="11356" b="11567"/>
          <a:stretch/>
        </p:blipFill>
        <p:spPr bwMode="auto">
          <a:xfrm>
            <a:off x="584414" y="1100925"/>
            <a:ext cx="10841112" cy="534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48343" y="5241490"/>
            <a:ext cx="2462134" cy="681638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787327" y="2267256"/>
            <a:ext cx="3409717" cy="685801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952904" y="2396289"/>
            <a:ext cx="2462134" cy="634066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8497613" y="4108776"/>
            <a:ext cx="2462134" cy="570019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8227942" y="5473505"/>
            <a:ext cx="2935926" cy="667988"/>
          </a:xfrm>
          <a:prstGeom prst="round2Diag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838138" y="395035"/>
            <a:ext cx="96954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Maktabingizdagi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muammolarni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4549" r="78602" b="58230"/>
          <a:stretch/>
        </p:blipFill>
        <p:spPr bwMode="auto">
          <a:xfrm>
            <a:off x="62058" y="69049"/>
            <a:ext cx="1502543" cy="1594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4" t="24254" r="12309" b="25554"/>
          <a:stretch/>
        </p:blipFill>
        <p:spPr bwMode="auto">
          <a:xfrm>
            <a:off x="602162" y="1766480"/>
            <a:ext cx="10878492" cy="426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86034" y="3002198"/>
            <a:ext cx="5255374" cy="759136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86034" y="5281925"/>
            <a:ext cx="3895148" cy="655246"/>
          </a:xfrm>
          <a:prstGeom prst="round2Diag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7858560" y="5295968"/>
            <a:ext cx="3441786" cy="655246"/>
          </a:xfrm>
          <a:prstGeom prst="round2Diag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7107932" y="3368118"/>
            <a:ext cx="4372721" cy="655246"/>
          </a:xfrm>
          <a:prstGeom prst="round2DiagRect">
            <a:avLst/>
          </a:prstGeom>
          <a:ln>
            <a:solidFill>
              <a:srgbClr val="0066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7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13549</TotalTime>
  <Words>30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1267</cp:revision>
  <dcterms:created xsi:type="dcterms:W3CDTF">2020-04-19T11:34:46Z</dcterms:created>
  <dcterms:modified xsi:type="dcterms:W3CDTF">2021-08-29T17:33:36Z</dcterms:modified>
</cp:coreProperties>
</file>