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593" r:id="rId5"/>
    <p:sldId id="594" r:id="rId6"/>
    <p:sldId id="590" r:id="rId7"/>
    <p:sldId id="595" r:id="rId8"/>
    <p:sldId id="596" r:id="rId9"/>
    <p:sldId id="586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0066"/>
    <a:srgbClr val="006600"/>
    <a:srgbClr val="FF00FF"/>
    <a:srgbClr val="FF0000"/>
    <a:srgbClr val="FF99FF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65690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uyim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27612" r="46401" b="21269"/>
          <a:stretch/>
        </p:blipFill>
        <p:spPr bwMode="auto">
          <a:xfrm>
            <a:off x="1323586" y="1965278"/>
            <a:ext cx="6628509" cy="433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-32473" y="19068"/>
            <a:ext cx="1527114" cy="1472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35501" y="277103"/>
            <a:ext cx="96954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holatlarni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ko‘ryapsiz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14738" r="19907" b="26866"/>
          <a:stretch/>
        </p:blipFill>
        <p:spPr bwMode="auto">
          <a:xfrm>
            <a:off x="1382552" y="1491080"/>
            <a:ext cx="9413314" cy="5127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-32473" y="19068"/>
            <a:ext cx="1527114" cy="1472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35501" y="277103"/>
            <a:ext cx="96954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holatlarni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ko‘ryapsiz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2" t="14738" r="30745" b="75542"/>
          <a:stretch/>
        </p:blipFill>
        <p:spPr bwMode="auto">
          <a:xfrm>
            <a:off x="3234519" y="1491081"/>
            <a:ext cx="5868538" cy="85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28386" r="19128" b="30018"/>
          <a:stretch/>
        </p:blipFill>
        <p:spPr bwMode="auto">
          <a:xfrm>
            <a:off x="837217" y="2328985"/>
            <a:ext cx="10449482" cy="405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8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-32473" y="19068"/>
            <a:ext cx="1527114" cy="1472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35501" y="277103"/>
            <a:ext cx="96954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holatlarni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ko‘ryapsiz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2" t="14738" r="30745" b="75542"/>
          <a:stretch/>
        </p:blipFill>
        <p:spPr bwMode="auto">
          <a:xfrm>
            <a:off x="3234519" y="1491081"/>
            <a:ext cx="5868538" cy="85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35714" r="18918" b="33683"/>
          <a:stretch/>
        </p:blipFill>
        <p:spPr bwMode="auto">
          <a:xfrm>
            <a:off x="819312" y="2705714"/>
            <a:ext cx="10311673" cy="33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309406" y="320804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9537" y="271294"/>
            <a:ext cx="6365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0183" y="1255032"/>
            <a:ext cx="9941106" cy="107108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021" y="1439972"/>
            <a:ext cx="97892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tasavvur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803311" y="2418866"/>
            <a:ext cx="10549719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3311" y="2632683"/>
            <a:ext cx="108226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77191" y="3701072"/>
            <a:ext cx="10564097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04192" y="3901241"/>
            <a:ext cx="101312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77190" y="4953770"/>
            <a:ext cx="10584459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04190" y="5194883"/>
            <a:ext cx="104370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darslik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2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309406" y="320804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9537" y="271294"/>
            <a:ext cx="6365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В Сергелийском районе открылись две новые школ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5"/>
          <a:stretch/>
        </p:blipFill>
        <p:spPr bwMode="auto">
          <a:xfrm>
            <a:off x="1381794" y="1699821"/>
            <a:ext cx="9611118" cy="50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15121" y="1255031"/>
            <a:ext cx="9354253" cy="76971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10913" y="1238446"/>
            <a:ext cx="89584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tasavvur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309406" y="320804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9537" y="271294"/>
            <a:ext cx="6365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0183" y="1255032"/>
            <a:ext cx="9941106" cy="76971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021" y="1308076"/>
            <a:ext cx="97892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tasavvur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Новые школы открыты в Сергелийском районе. Чем они отличаются (+фото) –  Газета.u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" b="11291"/>
          <a:stretch/>
        </p:blipFill>
        <p:spPr bwMode="auto">
          <a:xfrm>
            <a:off x="900753" y="2359578"/>
            <a:ext cx="4957605" cy="345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Новые школы открыты в Сергелийском районе. Чем они отличаются (+фото) –  Газета.u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6239583" y="2359578"/>
            <a:ext cx="4976289" cy="345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астная школа «Бек» объявляет набор детей на новый учебный год – Газета.u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46" y="2344554"/>
            <a:ext cx="5057687" cy="347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iplomat International School частная школа в Ташкенте. Адрес, телефон,  цены, отзывы на Bolajon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82" y="2359578"/>
            <a:ext cx="4976289" cy="34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7233" y="366698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37983" y="340189"/>
            <a:ext cx="97230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qo‘llaydigan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ringizni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5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1253649" y="1887350"/>
            <a:ext cx="3973443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волна 17"/>
          <p:cNvSpPr/>
          <p:nvPr/>
        </p:nvSpPr>
        <p:spPr>
          <a:xfrm>
            <a:off x="3823411" y="3366688"/>
            <a:ext cx="5054221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>
            <a:off x="7165427" y="4761103"/>
            <a:ext cx="4114800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3828" y="1923780"/>
            <a:ext cx="40260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Uchrashganda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36412" y="3360370"/>
            <a:ext cx="53598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Ruxsat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so‘raganda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33635" y="4765930"/>
            <a:ext cx="37964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yakunida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48522" y="1550145"/>
            <a:ext cx="2872306" cy="131241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09420" y="1417686"/>
            <a:ext cx="37709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Assalomu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alaykum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1830" y="3275461"/>
            <a:ext cx="2872306" cy="131241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11517" y="4776001"/>
            <a:ext cx="3525434" cy="131241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470" y="3486028"/>
            <a:ext cx="37709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echirasiz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75194" y="4680465"/>
            <a:ext cx="37709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Xayr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salomat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bo‘ling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227092" y="2076540"/>
            <a:ext cx="621430" cy="536028"/>
          </a:xfrm>
          <a:prstGeom prst="rightArrow">
            <a:avLst/>
          </a:prstGeom>
          <a:solidFill>
            <a:srgbClr val="FFC0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flipH="1">
            <a:off x="3336875" y="3656561"/>
            <a:ext cx="486536" cy="536028"/>
          </a:xfrm>
          <a:prstGeom prst="rightArrow">
            <a:avLst/>
          </a:prstGeom>
          <a:solidFill>
            <a:srgbClr val="FFC0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6350521" y="5073718"/>
            <a:ext cx="814906" cy="536028"/>
          </a:xfrm>
          <a:prstGeom prst="rightArrow">
            <a:avLst/>
          </a:prstGeom>
          <a:solidFill>
            <a:srgbClr val="FFC0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 animBg="1"/>
      <p:bldP spid="33" grpId="0" animBg="1"/>
      <p:bldP spid="34" grpId="0"/>
      <p:bldP spid="35" grpId="0"/>
      <p:bldP spid="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13524</TotalTime>
  <Words>123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1263</cp:revision>
  <dcterms:created xsi:type="dcterms:W3CDTF">2020-04-19T11:34:46Z</dcterms:created>
  <dcterms:modified xsi:type="dcterms:W3CDTF">2021-08-28T10:48:48Z</dcterms:modified>
</cp:coreProperties>
</file>