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88" r:id="rId4"/>
    <p:sldId id="593" r:id="rId5"/>
    <p:sldId id="594" r:id="rId6"/>
    <p:sldId id="590" r:id="rId7"/>
    <p:sldId id="595" r:id="rId8"/>
    <p:sldId id="596" r:id="rId9"/>
    <p:sldId id="586" r:id="rId10"/>
    <p:sldId id="529" r:id="rId11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000066"/>
    <a:srgbClr val="006600"/>
    <a:srgbClr val="FF00FF"/>
    <a:srgbClr val="FF0000"/>
    <a:srgbClr val="FF99FF"/>
    <a:srgbClr val="CCFFFF"/>
    <a:srgbClr val="00B7D7"/>
    <a:srgbClr val="0033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3128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656908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Maktabim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uyim</a:t>
            </a:r>
            <a:endParaRPr lang="ru-RU" sz="48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0" t="27612" r="46401" b="21269"/>
          <a:stretch/>
        </p:blipFill>
        <p:spPr bwMode="auto">
          <a:xfrm>
            <a:off x="1323586" y="1965278"/>
            <a:ext cx="6628509" cy="4334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-32473" y="19068"/>
            <a:ext cx="1527114" cy="14720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435501" y="277103"/>
            <a:ext cx="969548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holatlarni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ko‘ryapsiz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gapirib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4" t="14738" r="19907" b="26866"/>
          <a:stretch/>
        </p:blipFill>
        <p:spPr bwMode="auto">
          <a:xfrm>
            <a:off x="1382552" y="1491080"/>
            <a:ext cx="9413314" cy="51279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689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-32473" y="19068"/>
            <a:ext cx="1527114" cy="14720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435501" y="277103"/>
            <a:ext cx="969548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holatlarni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ko‘ryapsiz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gapirib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82" t="14738" r="30745" b="75542"/>
          <a:stretch/>
        </p:blipFill>
        <p:spPr bwMode="auto">
          <a:xfrm>
            <a:off x="3234519" y="1491081"/>
            <a:ext cx="5868538" cy="8534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4" t="28386" r="19128" b="30018"/>
          <a:stretch/>
        </p:blipFill>
        <p:spPr bwMode="auto">
          <a:xfrm>
            <a:off x="837217" y="2328985"/>
            <a:ext cx="10449482" cy="40587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684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-32473" y="19068"/>
            <a:ext cx="1527114" cy="14720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435501" y="277103"/>
            <a:ext cx="969548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holatlarni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ko‘ryapsiz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gapirib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82" t="14738" r="30745" b="75542"/>
          <a:stretch/>
        </p:blipFill>
        <p:spPr bwMode="auto">
          <a:xfrm>
            <a:off x="3234519" y="1491081"/>
            <a:ext cx="5868538" cy="8534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1" t="35714" r="18918" b="33683"/>
          <a:stretch/>
        </p:blipFill>
        <p:spPr bwMode="auto">
          <a:xfrm>
            <a:off x="819312" y="2705714"/>
            <a:ext cx="10311673" cy="3369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492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9627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0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2309406" y="320804"/>
            <a:ext cx="6661172" cy="823692"/>
          </a:xfrm>
          <a:prstGeom prst="wedgeRoundRectCallout">
            <a:avLst>
              <a:gd name="adj1" fmla="val -64524"/>
              <a:gd name="adj2" fmla="val 15371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489537" y="271294"/>
            <a:ext cx="636570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avollarga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endParaRPr lang="ru-RU" sz="44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400183" y="1255032"/>
            <a:ext cx="9941106" cy="1071086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320021" y="1439972"/>
            <a:ext cx="978925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tasavvur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qilasiz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803311" y="2418866"/>
            <a:ext cx="10549719" cy="1104155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803311" y="2632683"/>
            <a:ext cx="1082267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777191" y="3701072"/>
            <a:ext cx="10564097" cy="1104155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904192" y="3901241"/>
            <a:ext cx="1013126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Sizningcha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o‘ladi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777190" y="4953770"/>
            <a:ext cx="10584459" cy="1104155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904190" y="5194883"/>
            <a:ext cx="1043709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darslik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28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9" grpId="0"/>
      <p:bldP spid="22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9627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0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2309406" y="320804"/>
            <a:ext cx="6661172" cy="823692"/>
          </a:xfrm>
          <a:prstGeom prst="wedgeRoundRectCallout">
            <a:avLst>
              <a:gd name="adj1" fmla="val -64524"/>
              <a:gd name="adj2" fmla="val 15371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489537" y="271294"/>
            <a:ext cx="636570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avollarga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endParaRPr lang="ru-RU" sz="44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В Сергелийском районе открылись две новые школ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35"/>
          <a:stretch/>
        </p:blipFill>
        <p:spPr bwMode="auto">
          <a:xfrm>
            <a:off x="1381794" y="1699821"/>
            <a:ext cx="9611118" cy="508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515121" y="1255031"/>
            <a:ext cx="9354253" cy="769715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910913" y="1238446"/>
            <a:ext cx="895846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tasavvur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qilasiz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88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9627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0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2309406" y="320804"/>
            <a:ext cx="6661172" cy="823692"/>
          </a:xfrm>
          <a:prstGeom prst="wedgeRoundRectCallout">
            <a:avLst>
              <a:gd name="adj1" fmla="val -64524"/>
              <a:gd name="adj2" fmla="val 15371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489537" y="271294"/>
            <a:ext cx="636570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avollarga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endParaRPr lang="ru-RU" sz="44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400183" y="1255032"/>
            <a:ext cx="9941106" cy="769715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320021" y="1308076"/>
            <a:ext cx="978925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tasavvur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qilasiz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Новые школы открыты в Сергелийском районе. Чем они отличаются (+фото) –  Газета.uz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9" b="11291"/>
          <a:stretch/>
        </p:blipFill>
        <p:spPr bwMode="auto">
          <a:xfrm>
            <a:off x="900753" y="2359578"/>
            <a:ext cx="4957605" cy="3455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Новые школы открыты в Сергелийском районе. Чем они отличаются (+фото) –  Газета.uz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21"/>
          <a:stretch/>
        </p:blipFill>
        <p:spPr bwMode="auto">
          <a:xfrm>
            <a:off x="6239583" y="2359578"/>
            <a:ext cx="4976289" cy="3455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Частная школа «Бек» объявляет набор детей на новый учебный год – Газета.uz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246" y="2344554"/>
            <a:ext cx="5057687" cy="3470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Diplomat International School частная школа в Ташкенте. Адрес, телефон,  цены, отзывы на Bolajon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582" y="2359578"/>
            <a:ext cx="4976289" cy="346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27233" y="366698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937983" y="340189"/>
            <a:ext cx="972302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qo‘llaydigan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ringizni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4549" r="78602" b="58230"/>
          <a:stretch/>
        </p:blipFill>
        <p:spPr bwMode="auto">
          <a:xfrm>
            <a:off x="75062" y="104095"/>
            <a:ext cx="1502543" cy="1594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Двойная волна 2"/>
          <p:cNvSpPr/>
          <p:nvPr/>
        </p:nvSpPr>
        <p:spPr>
          <a:xfrm>
            <a:off x="1253649" y="1887350"/>
            <a:ext cx="3973443" cy="1024761"/>
          </a:xfrm>
          <a:prstGeom prst="doubleWave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войная волна 17"/>
          <p:cNvSpPr/>
          <p:nvPr/>
        </p:nvSpPr>
        <p:spPr>
          <a:xfrm>
            <a:off x="3823411" y="3366688"/>
            <a:ext cx="5054221" cy="1024761"/>
          </a:xfrm>
          <a:prstGeom prst="doubleWave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войная волна 19"/>
          <p:cNvSpPr/>
          <p:nvPr/>
        </p:nvSpPr>
        <p:spPr>
          <a:xfrm>
            <a:off x="7165427" y="4761103"/>
            <a:ext cx="4114800" cy="1024761"/>
          </a:xfrm>
          <a:prstGeom prst="doubleWave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323828" y="1923780"/>
            <a:ext cx="402609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Uchrashganda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036412" y="3360370"/>
            <a:ext cx="535983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Ruxsat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so‘raganda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333635" y="4765930"/>
            <a:ext cx="379646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yakunida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848522" y="1550145"/>
            <a:ext cx="2872306" cy="1312410"/>
          </a:xfrm>
          <a:prstGeom prst="round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409420" y="1417686"/>
            <a:ext cx="377094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Assalomu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alaykum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01830" y="3275461"/>
            <a:ext cx="2872306" cy="1312410"/>
          </a:xfrm>
          <a:prstGeom prst="round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811517" y="4776001"/>
            <a:ext cx="3525434" cy="1312410"/>
          </a:xfrm>
          <a:prstGeom prst="round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2470" y="3486028"/>
            <a:ext cx="377094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echirasiz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675194" y="4680465"/>
            <a:ext cx="377094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Xayr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salomat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bo‘ling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5227092" y="2076540"/>
            <a:ext cx="621430" cy="536028"/>
          </a:xfrm>
          <a:prstGeom prst="rightArrow">
            <a:avLst/>
          </a:prstGeom>
          <a:solidFill>
            <a:srgbClr val="FFC000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право 35"/>
          <p:cNvSpPr/>
          <p:nvPr/>
        </p:nvSpPr>
        <p:spPr>
          <a:xfrm flipH="1">
            <a:off x="3336875" y="3656561"/>
            <a:ext cx="486536" cy="536028"/>
          </a:xfrm>
          <a:prstGeom prst="rightArrow">
            <a:avLst/>
          </a:prstGeom>
          <a:solidFill>
            <a:srgbClr val="FFC000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право 36"/>
          <p:cNvSpPr/>
          <p:nvPr/>
        </p:nvSpPr>
        <p:spPr>
          <a:xfrm flipH="1">
            <a:off x="6350521" y="5073718"/>
            <a:ext cx="814906" cy="536028"/>
          </a:xfrm>
          <a:prstGeom prst="rightArrow">
            <a:avLst/>
          </a:prstGeom>
          <a:solidFill>
            <a:srgbClr val="FFC000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75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1" grpId="0"/>
      <p:bldP spid="32" grpId="0" animBg="1"/>
      <p:bldP spid="33" grpId="0" animBg="1"/>
      <p:bldP spid="34" grpId="0"/>
      <p:bldP spid="35" grpId="0"/>
      <p:bldP spid="5" grpId="0" animBg="1"/>
      <p:bldP spid="36" grpId="0" animBg="1"/>
      <p:bldP spid="3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13524</TotalTime>
  <Words>123</Words>
  <Application>Microsoft Office PowerPoint</Application>
  <PresentationFormat>Произвольный</PresentationFormat>
  <Paragraphs>24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1263</cp:revision>
  <dcterms:created xsi:type="dcterms:W3CDTF">2020-04-19T11:34:46Z</dcterms:created>
  <dcterms:modified xsi:type="dcterms:W3CDTF">2021-08-28T10:48:48Z</dcterms:modified>
</cp:coreProperties>
</file>