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578" r:id="rId5"/>
    <p:sldId id="590" r:id="rId6"/>
    <p:sldId id="586" r:id="rId7"/>
    <p:sldId id="591" r:id="rId8"/>
    <p:sldId id="592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6600"/>
    <a:srgbClr val="FF00FF"/>
    <a:srgbClr val="FF0000"/>
    <a:srgbClr val="000066"/>
    <a:srgbClr val="FF99FF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656908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uyim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27612" r="46401" b="21269"/>
          <a:stretch/>
        </p:blipFill>
        <p:spPr bwMode="auto">
          <a:xfrm>
            <a:off x="2766914" y="3100193"/>
            <a:ext cx="5185181" cy="3390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198778" y="1673610"/>
            <a:ext cx="6985740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Dilrabo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Saydullayeva</a:t>
            </a:r>
            <a:endParaRPr lang="ru-RU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3" t="16978" r="15980" b="21890"/>
          <a:stretch/>
        </p:blipFill>
        <p:spPr bwMode="auto">
          <a:xfrm>
            <a:off x="972989" y="584265"/>
            <a:ext cx="10313710" cy="576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t="13013" r="74606" b="72951"/>
          <a:stretch/>
        </p:blipFill>
        <p:spPr bwMode="auto">
          <a:xfrm>
            <a:off x="226795" y="296421"/>
            <a:ext cx="1492388" cy="14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1" t="28386" r="19906" b="41232"/>
          <a:stretch/>
        </p:blipFill>
        <p:spPr bwMode="auto">
          <a:xfrm>
            <a:off x="652766" y="791865"/>
            <a:ext cx="10975657" cy="310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66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309406" y="320804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489537" y="271294"/>
            <a:ext cx="63657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400183" y="1255032"/>
            <a:ext cx="9941106" cy="1071086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20021" y="1248900"/>
            <a:ext cx="978925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onalar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quchog‘iga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o‘xshatilgan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803311" y="2418866"/>
            <a:ext cx="10549719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03311" y="2346075"/>
            <a:ext cx="1082267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qalbi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oftob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qalbi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ta’rif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777191" y="3701072"/>
            <a:ext cx="10564097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04192" y="3901241"/>
            <a:ext cx="101312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Orzulari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baxtga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deb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aytilyapti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777190" y="4953770"/>
            <a:ext cx="10584459" cy="110415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904190" y="4962867"/>
            <a:ext cx="1043709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uchgaymiz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kelajakni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quchgaymiz”deganda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nazarda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8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22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5603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37983" y="340189"/>
            <a:ext cx="926682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ta’riflab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5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0" name="Picture 26" descr="C:\Users\OTABEK\Desktop\photo_2021-08-27_09-30-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97613" y="1287617"/>
            <a:ext cx="3694386" cy="5545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войная волна 2"/>
          <p:cNvSpPr/>
          <p:nvPr/>
        </p:nvSpPr>
        <p:spPr>
          <a:xfrm>
            <a:off x="614149" y="1887352"/>
            <a:ext cx="331640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волна 17"/>
          <p:cNvSpPr/>
          <p:nvPr/>
        </p:nvSpPr>
        <p:spPr>
          <a:xfrm>
            <a:off x="2456596" y="2930901"/>
            <a:ext cx="331640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войная волна 18"/>
          <p:cNvSpPr/>
          <p:nvPr/>
        </p:nvSpPr>
        <p:spPr>
          <a:xfrm>
            <a:off x="4335104" y="3953473"/>
            <a:ext cx="331640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войная волна 19"/>
          <p:cNvSpPr/>
          <p:nvPr/>
        </p:nvSpPr>
        <p:spPr>
          <a:xfrm>
            <a:off x="6379386" y="5061533"/>
            <a:ext cx="331640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03757" y="1922957"/>
            <a:ext cx="26265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92595" y="2974742"/>
            <a:ext cx="26265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sinfdosh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403375" y="3989078"/>
            <a:ext cx="26265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769696" y="5138082"/>
            <a:ext cx="26265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75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5603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37983" y="340189"/>
            <a:ext cx="926682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ta’riflab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5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Двойная волна 2"/>
          <p:cNvSpPr/>
          <p:nvPr/>
        </p:nvSpPr>
        <p:spPr>
          <a:xfrm>
            <a:off x="614149" y="1887352"/>
            <a:ext cx="331640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волна 17"/>
          <p:cNvSpPr/>
          <p:nvPr/>
        </p:nvSpPr>
        <p:spPr>
          <a:xfrm>
            <a:off x="2456596" y="2930901"/>
            <a:ext cx="920441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войная волна 19"/>
          <p:cNvSpPr/>
          <p:nvPr/>
        </p:nvSpPr>
        <p:spPr>
          <a:xfrm>
            <a:off x="2456596" y="5396889"/>
            <a:ext cx="920441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03757" y="1922957"/>
            <a:ext cx="26265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92595" y="2974742"/>
            <a:ext cx="866841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Двойная волна 27"/>
          <p:cNvSpPr/>
          <p:nvPr/>
        </p:nvSpPr>
        <p:spPr>
          <a:xfrm>
            <a:off x="658829" y="4338892"/>
            <a:ext cx="331640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26333" y="4384664"/>
            <a:ext cx="26265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sinfdosh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56596" y="5423897"/>
            <a:ext cx="92044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Sinfdosh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sinovda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sinalgan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01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5603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37983" y="340189"/>
            <a:ext cx="926682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ta’riflab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75062" y="104095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Двойная волна 2"/>
          <p:cNvSpPr/>
          <p:nvPr/>
        </p:nvSpPr>
        <p:spPr>
          <a:xfrm>
            <a:off x="614149" y="1887352"/>
            <a:ext cx="331640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волна 17"/>
          <p:cNvSpPr/>
          <p:nvPr/>
        </p:nvSpPr>
        <p:spPr>
          <a:xfrm>
            <a:off x="2456596" y="2930901"/>
            <a:ext cx="920441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войная волна 19"/>
          <p:cNvSpPr/>
          <p:nvPr/>
        </p:nvSpPr>
        <p:spPr>
          <a:xfrm>
            <a:off x="2456596" y="5396889"/>
            <a:ext cx="920441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522381" y="1922957"/>
            <a:ext cx="26265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92595" y="2974742"/>
            <a:ext cx="83077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bulog‘i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Двойная волна 27"/>
          <p:cNvSpPr/>
          <p:nvPr/>
        </p:nvSpPr>
        <p:spPr>
          <a:xfrm>
            <a:off x="658829" y="4229708"/>
            <a:ext cx="3316406" cy="1024761"/>
          </a:xfrm>
          <a:prstGeom prst="doubleWave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197912" y="4275479"/>
            <a:ext cx="26265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35656" y="5524548"/>
            <a:ext cx="830775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qadrdon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maskan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7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03421" y="884088"/>
            <a:ext cx="646168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Shippak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hikoyasining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2-qismi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13493</TotalTime>
  <Words>126</Words>
  <Application>Microsoft Office PowerPoint</Application>
  <PresentationFormat>Произвольный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1259</cp:revision>
  <dcterms:created xsi:type="dcterms:W3CDTF">2020-04-19T11:34:46Z</dcterms:created>
  <dcterms:modified xsi:type="dcterms:W3CDTF">2021-08-28T10:44:51Z</dcterms:modified>
</cp:coreProperties>
</file>