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88" r:id="rId4"/>
    <p:sldId id="578" r:id="rId5"/>
    <p:sldId id="583" r:id="rId6"/>
    <p:sldId id="589" r:id="rId7"/>
    <p:sldId id="590" r:id="rId8"/>
    <p:sldId id="586" r:id="rId9"/>
    <p:sldId id="529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807E3"/>
    <a:srgbClr val="FF00FF"/>
    <a:srgbClr val="FF0000"/>
    <a:srgbClr val="000066"/>
    <a:srgbClr val="FF99FF"/>
    <a:srgbClr val="CCFFFF"/>
    <a:srgbClr val="00B7D7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656908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Maktabim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uyim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8767" y="1825517"/>
            <a:ext cx="3536568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Shippak</a:t>
            </a:r>
            <a:endParaRPr lang="en-US" sz="5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qism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Muhabbat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Hamidova</a:t>
            </a:r>
            <a:endParaRPr lang="ru-RU" sz="36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27612" r="46401" b="21269"/>
          <a:stretch/>
        </p:blipFill>
        <p:spPr bwMode="auto">
          <a:xfrm>
            <a:off x="3915633" y="1825517"/>
            <a:ext cx="5718412" cy="373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31101" r="16759" b="7447"/>
          <a:stretch/>
        </p:blipFill>
        <p:spPr bwMode="auto">
          <a:xfrm>
            <a:off x="586542" y="916258"/>
            <a:ext cx="10955531" cy="55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2" t="13013" r="41133" b="70114"/>
          <a:stretch/>
        </p:blipFill>
        <p:spPr bwMode="auto">
          <a:xfrm>
            <a:off x="4863036" y="311102"/>
            <a:ext cx="1878958" cy="1326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t="13013" r="74606" b="72951"/>
          <a:stretch/>
        </p:blipFill>
        <p:spPr bwMode="auto">
          <a:xfrm>
            <a:off x="418299" y="364464"/>
            <a:ext cx="1492388" cy="145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8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29851" r="16610" b="13806"/>
          <a:stretch/>
        </p:blipFill>
        <p:spPr bwMode="auto">
          <a:xfrm>
            <a:off x="727329" y="729648"/>
            <a:ext cx="10797085" cy="542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6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16043" r="14828" b="39349"/>
          <a:stretch/>
        </p:blipFill>
        <p:spPr bwMode="auto">
          <a:xfrm>
            <a:off x="1007506" y="299215"/>
            <a:ext cx="10292840" cy="3863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291618" y="3258958"/>
            <a:ext cx="5008728" cy="11219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5" t="18981" r="14512" b="12669"/>
          <a:stretch/>
        </p:blipFill>
        <p:spPr bwMode="auto">
          <a:xfrm>
            <a:off x="6312090" y="3247386"/>
            <a:ext cx="3046745" cy="33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9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t="18657" r="13568" b="9516"/>
          <a:stretch/>
        </p:blipFill>
        <p:spPr bwMode="auto">
          <a:xfrm>
            <a:off x="928047" y="363964"/>
            <a:ext cx="10577015" cy="625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28047" y="363964"/>
            <a:ext cx="4967786" cy="86433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0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309406" y="320804"/>
            <a:ext cx="6661172" cy="823692"/>
          </a:xfrm>
          <a:prstGeom prst="wedgeRoundRectCallout">
            <a:avLst>
              <a:gd name="adj1" fmla="val -64524"/>
              <a:gd name="adj2" fmla="val 1537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89537" y="271294"/>
            <a:ext cx="63657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avollarga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4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00183" y="1255032"/>
            <a:ext cx="9941106" cy="107108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0021" y="1248900"/>
            <a:ext cx="97892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Mashinani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darvozasining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naq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tumshug‘ida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to‘xtashi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803311" y="2418866"/>
            <a:ext cx="10549719" cy="110415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03311" y="2346075"/>
            <a:ext cx="108226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Rustam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aka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mashinasiga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”. Bu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holatni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tasvirlagan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edingiz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777191" y="3701072"/>
            <a:ext cx="10564097" cy="110415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04192" y="3723817"/>
            <a:ext cx="1013126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Firdavs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etigi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yo‘qligini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bilganida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ahvolga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tushdi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ifodasini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o‘xshatib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77190" y="4953770"/>
            <a:ext cx="10584459" cy="110415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04190" y="4962867"/>
            <a:ext cx="104370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-chi,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Firdavs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uyqudan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vaqtli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turganida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o‘zgarar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2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5603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37983" y="340189"/>
            <a:ext cx="92668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Jadvaldagi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so‘roqlarga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keluvchi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hikoyadan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75062" y="104095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26" descr="C:\Users\OTABEK\Desktop\photo_2021-08-27_09-30-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51319" y="1971400"/>
            <a:ext cx="2990271" cy="4488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2263" y="1784987"/>
            <a:ext cx="2524835" cy="3933416"/>
          </a:xfrm>
          <a:prstGeom prst="roundRect">
            <a:avLst/>
          </a:prstGeom>
          <a:solidFill>
            <a:srgbClr val="006600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02759" y="1784987"/>
            <a:ext cx="2524835" cy="3933416"/>
          </a:xfrm>
          <a:prstGeom prst="roundRect">
            <a:avLst/>
          </a:prstGeom>
          <a:solidFill>
            <a:srgbClr val="006600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93307" y="1784987"/>
            <a:ext cx="2524835" cy="3933416"/>
          </a:xfrm>
          <a:prstGeom prst="roundRect">
            <a:avLst/>
          </a:prstGeom>
          <a:solidFill>
            <a:srgbClr val="006600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99037" y="1922369"/>
            <a:ext cx="1931159" cy="567559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583182" y="1927509"/>
            <a:ext cx="1931159" cy="567559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249200" y="1933552"/>
            <a:ext cx="1931159" cy="567559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48439" y="1850229"/>
            <a:ext cx="12924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45974" y="1865312"/>
            <a:ext cx="19086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90068" y="1865312"/>
            <a:ext cx="19086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13230" y="2589507"/>
            <a:ext cx="17597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Firdavs</a:t>
            </a: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96102" y="2589507"/>
            <a:ext cx="17597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07886" y="2600298"/>
            <a:ext cx="17597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javon</a:t>
            </a: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03421" y="884088"/>
            <a:ext cx="64616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Shippak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hikoyasining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2-qismi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gapirib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13476</TotalTime>
  <Words>101</Words>
  <Application>Microsoft Office PowerPoint</Application>
  <PresentationFormat>Произвольный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1257</cp:revision>
  <dcterms:created xsi:type="dcterms:W3CDTF">2020-04-19T11:34:46Z</dcterms:created>
  <dcterms:modified xsi:type="dcterms:W3CDTF">2021-08-28T10:41:05Z</dcterms:modified>
</cp:coreProperties>
</file>