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578" r:id="rId4"/>
    <p:sldId id="583" r:id="rId5"/>
    <p:sldId id="584" r:id="rId6"/>
    <p:sldId id="585" r:id="rId7"/>
    <p:sldId id="588" r:id="rId8"/>
    <p:sldId id="586" r:id="rId9"/>
    <p:sldId id="587" r:id="rId10"/>
    <p:sldId id="580" r:id="rId11"/>
    <p:sldId id="529" r:id="rId12"/>
  </p:sldIdLst>
  <p:sldSz cx="12192000" cy="6858000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807E3"/>
    <a:srgbClr val="FF00FF"/>
    <a:srgbClr val="FF0000"/>
    <a:srgbClr val="000066"/>
    <a:srgbClr val="FF99FF"/>
    <a:srgbClr val="CCFFFF"/>
    <a:srgbClr val="00B7D7"/>
    <a:srgbClr val="00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25603" y="27106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37983" y="340189"/>
            <a:ext cx="926682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Matndan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3 ta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xabar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mazmunidagi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aniqlab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2" t="24549" r="78602" b="58230"/>
          <a:stretch/>
        </p:blipFill>
        <p:spPr bwMode="auto">
          <a:xfrm>
            <a:off x="75062" y="104096"/>
            <a:ext cx="1371601" cy="1455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8331502" y="1655545"/>
            <a:ext cx="2921574" cy="4672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Выноска-облако 19"/>
          <p:cNvSpPr/>
          <p:nvPr/>
        </p:nvSpPr>
        <p:spPr>
          <a:xfrm>
            <a:off x="559558" y="1725270"/>
            <a:ext cx="7938055" cy="4602958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27934" y="3180127"/>
            <a:ext cx="700130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Biror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narsa-voqea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xabar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gap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deyiladi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Gapning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oxiriga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nuqta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(.)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qo‘yiladi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09708" y="2344554"/>
            <a:ext cx="70013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Yodingizda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tuting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6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07885" y="733960"/>
            <a:ext cx="646168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Shippak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hikoyasi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a’zolaringizga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gapirib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31280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16303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656908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Maktabim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ikkinchi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uyim</a:t>
            </a:r>
            <a:endParaRPr lang="ru-RU" sz="4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6" t="20340" r="54956" b="12414"/>
          <a:stretch/>
        </p:blipFill>
        <p:spPr bwMode="auto">
          <a:xfrm>
            <a:off x="4351045" y="1487905"/>
            <a:ext cx="4755300" cy="49191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14477" y="2092370"/>
            <a:ext cx="3536568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Shippak</a:t>
            </a:r>
            <a:endParaRPr lang="en-US" sz="54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-qism</a:t>
            </a:r>
          </a:p>
          <a:p>
            <a:pPr algn="ctr"/>
            <a:endParaRPr lang="ru-RU" sz="4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Muhabbat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Hamidova</a:t>
            </a:r>
            <a:endParaRPr lang="ru-RU" sz="36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13991" r="16715" b="19143"/>
          <a:stretch/>
        </p:blipFill>
        <p:spPr bwMode="auto">
          <a:xfrm>
            <a:off x="906633" y="568323"/>
            <a:ext cx="10516541" cy="572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66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4" t="24254" r="17135" b="35448"/>
          <a:stretch/>
        </p:blipFill>
        <p:spPr bwMode="auto">
          <a:xfrm>
            <a:off x="605206" y="484453"/>
            <a:ext cx="10922589" cy="399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2" t="29991" r="19061" b="57066"/>
          <a:stretch/>
        </p:blipFill>
        <p:spPr bwMode="auto">
          <a:xfrm>
            <a:off x="589441" y="4643696"/>
            <a:ext cx="10984343" cy="127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95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23695" r="18394" b="12313"/>
          <a:stretch/>
        </p:blipFill>
        <p:spPr bwMode="auto">
          <a:xfrm>
            <a:off x="652505" y="371747"/>
            <a:ext cx="10879855" cy="61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95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7" t="24440" r="18183" b="33682"/>
          <a:stretch/>
        </p:blipFill>
        <p:spPr bwMode="auto">
          <a:xfrm>
            <a:off x="573205" y="558090"/>
            <a:ext cx="10892358" cy="404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95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9627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0"/>
            <a:ext cx="1837676" cy="1940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2309406" y="320804"/>
            <a:ext cx="6661172" cy="823692"/>
          </a:xfrm>
          <a:prstGeom prst="wedgeRoundRectCallout">
            <a:avLst>
              <a:gd name="adj1" fmla="val -64524"/>
              <a:gd name="adj2" fmla="val 1537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489537" y="271294"/>
            <a:ext cx="636570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avollarga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endParaRPr lang="ru-RU" sz="44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400183" y="1255032"/>
            <a:ext cx="9020824" cy="685454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484831" y="1304622"/>
            <a:ext cx="51752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Firdavs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bola?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412423" y="2098899"/>
            <a:ext cx="9000344" cy="634464"/>
          </a:xfrm>
          <a:prstGeom prst="round2DiagRect">
            <a:avLst/>
          </a:prstGeom>
          <a:solidFill>
            <a:srgbClr val="CCFF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452527" y="2080347"/>
            <a:ext cx="87316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Malika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Firdavsga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791570" y="2932437"/>
            <a:ext cx="10549719" cy="1104155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91570" y="2859646"/>
            <a:ext cx="1082267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Firdavsning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oilasini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tasavvur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qildingiz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Sizning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-cha,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xonadonda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nechta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odam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yashaydi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1390535" y="4161985"/>
            <a:ext cx="9020824" cy="1104155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517535" y="4266618"/>
            <a:ext cx="88952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Ovozning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momaqaldiroqdek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jaranglashi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qanaqa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1400183" y="5368517"/>
            <a:ext cx="9020824" cy="110415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527183" y="5473150"/>
            <a:ext cx="88952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choyni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piyolaga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shopirdi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21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9" grpId="0"/>
      <p:bldP spid="22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25603" y="27106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37983" y="340189"/>
            <a:ext cx="92668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izohi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moslashtiring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2" t="24549" r="78602" b="58230"/>
          <a:stretch/>
        </p:blipFill>
        <p:spPr bwMode="auto">
          <a:xfrm>
            <a:off x="75062" y="104096"/>
            <a:ext cx="1371601" cy="1455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614149" y="1655545"/>
            <a:ext cx="2961564" cy="787404"/>
          </a:xfrm>
          <a:prstGeom prst="wedgeRoundRectCallout">
            <a:avLst>
              <a:gd name="adj1" fmla="val 69490"/>
              <a:gd name="adj2" fmla="val -10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614149" y="2644966"/>
            <a:ext cx="2961564" cy="787404"/>
          </a:xfrm>
          <a:prstGeom prst="wedgeRoundRectCallout">
            <a:avLst>
              <a:gd name="adj1" fmla="val 69490"/>
              <a:gd name="adj2" fmla="val -10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614149" y="3598184"/>
            <a:ext cx="2961564" cy="787404"/>
          </a:xfrm>
          <a:prstGeom prst="wedgeRoundRectCallout">
            <a:avLst>
              <a:gd name="adj1" fmla="val 69490"/>
              <a:gd name="adj2" fmla="val -10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614149" y="4583259"/>
            <a:ext cx="2961564" cy="787404"/>
          </a:xfrm>
          <a:prstGeom prst="wedgeRoundRectCallout">
            <a:avLst>
              <a:gd name="adj1" fmla="val 69490"/>
              <a:gd name="adj2" fmla="val -10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ая прямоугольная выноска 36"/>
          <p:cNvSpPr/>
          <p:nvPr/>
        </p:nvSpPr>
        <p:spPr>
          <a:xfrm>
            <a:off x="8467260" y="1559300"/>
            <a:ext cx="2961564" cy="787404"/>
          </a:xfrm>
          <a:prstGeom prst="wedgeRoundRectCallout">
            <a:avLst>
              <a:gd name="adj1" fmla="val -70141"/>
              <a:gd name="adj2" fmla="val -62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>
            <a:off x="8480908" y="2577877"/>
            <a:ext cx="2961564" cy="787404"/>
          </a:xfrm>
          <a:prstGeom prst="wedgeRoundRectCallout">
            <a:avLst>
              <a:gd name="adj1" fmla="val -70141"/>
              <a:gd name="adj2" fmla="val -62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ая прямоугольная выноска 38"/>
          <p:cNvSpPr/>
          <p:nvPr/>
        </p:nvSpPr>
        <p:spPr>
          <a:xfrm>
            <a:off x="8480908" y="3582498"/>
            <a:ext cx="2961564" cy="787404"/>
          </a:xfrm>
          <a:prstGeom prst="wedgeRoundRectCallout">
            <a:avLst>
              <a:gd name="adj1" fmla="val -70141"/>
              <a:gd name="adj2" fmla="val -62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ая прямоугольная выноска 39"/>
          <p:cNvSpPr/>
          <p:nvPr/>
        </p:nvSpPr>
        <p:spPr>
          <a:xfrm>
            <a:off x="8497613" y="4583259"/>
            <a:ext cx="2961564" cy="787404"/>
          </a:xfrm>
          <a:prstGeom prst="wedgeRoundRectCallout">
            <a:avLst>
              <a:gd name="adj1" fmla="val -70141"/>
              <a:gd name="adj2" fmla="val -62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832517" y="1698223"/>
            <a:ext cx="28114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hanuzgacha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32517" y="2664358"/>
            <a:ext cx="28114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aqalli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05221" y="3668720"/>
            <a:ext cx="28114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qilmoq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05220" y="4615148"/>
            <a:ext cx="28114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shopirmoq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490787" y="4653795"/>
            <a:ext cx="306104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ech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bo‘lmasa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606797" y="3605275"/>
            <a:ext cx="306104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a’sir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qilmoq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470317" y="2633427"/>
            <a:ext cx="306104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paytgacha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497613" y="1629836"/>
            <a:ext cx="306104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quymoq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70" name="Picture 26" descr="C:\Users\OTABEK\Desktop\photo_2021-08-27_09-30-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157" y="2076540"/>
            <a:ext cx="3485686" cy="40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75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25603" y="27106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37983" y="340189"/>
            <a:ext cx="92668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izohi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moslashtiring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2" t="24549" r="78602" b="58230"/>
          <a:stretch/>
        </p:blipFill>
        <p:spPr bwMode="auto">
          <a:xfrm>
            <a:off x="75062" y="104096"/>
            <a:ext cx="1371601" cy="1455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614149" y="1655545"/>
            <a:ext cx="2961564" cy="787404"/>
          </a:xfrm>
          <a:prstGeom prst="wedgeRoundRectCallout">
            <a:avLst>
              <a:gd name="adj1" fmla="val 69490"/>
              <a:gd name="adj2" fmla="val -1007"/>
              <a:gd name="adj3" fmla="val 16667"/>
            </a:avLst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614149" y="2644966"/>
            <a:ext cx="2961564" cy="787404"/>
          </a:xfrm>
          <a:prstGeom prst="wedgeRoundRectCallout">
            <a:avLst>
              <a:gd name="adj1" fmla="val 69490"/>
              <a:gd name="adj2" fmla="val -1007"/>
              <a:gd name="adj3" fmla="val 16667"/>
            </a:avLst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614149" y="3598184"/>
            <a:ext cx="2961564" cy="787404"/>
          </a:xfrm>
          <a:prstGeom prst="wedgeRoundRectCallout">
            <a:avLst>
              <a:gd name="adj1" fmla="val 69490"/>
              <a:gd name="adj2" fmla="val -1007"/>
              <a:gd name="adj3" fmla="val 16667"/>
            </a:avLst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614149" y="4583259"/>
            <a:ext cx="2961564" cy="787404"/>
          </a:xfrm>
          <a:prstGeom prst="wedgeRoundRectCallout">
            <a:avLst>
              <a:gd name="adj1" fmla="val 69490"/>
              <a:gd name="adj2" fmla="val -1007"/>
              <a:gd name="adj3" fmla="val 16667"/>
            </a:avLst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ая прямоугольная выноска 36"/>
          <p:cNvSpPr/>
          <p:nvPr/>
        </p:nvSpPr>
        <p:spPr>
          <a:xfrm>
            <a:off x="8467260" y="1559300"/>
            <a:ext cx="2961564" cy="787404"/>
          </a:xfrm>
          <a:prstGeom prst="wedgeRoundRectCallout">
            <a:avLst>
              <a:gd name="adj1" fmla="val -70141"/>
              <a:gd name="adj2" fmla="val -620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>
            <a:off x="8480908" y="2577877"/>
            <a:ext cx="2961564" cy="787404"/>
          </a:xfrm>
          <a:prstGeom prst="wedgeRoundRectCallout">
            <a:avLst>
              <a:gd name="adj1" fmla="val -70141"/>
              <a:gd name="adj2" fmla="val -620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ая прямоугольная выноска 38"/>
          <p:cNvSpPr/>
          <p:nvPr/>
        </p:nvSpPr>
        <p:spPr>
          <a:xfrm>
            <a:off x="8480908" y="3582498"/>
            <a:ext cx="2961564" cy="787404"/>
          </a:xfrm>
          <a:prstGeom prst="wedgeRoundRectCallout">
            <a:avLst>
              <a:gd name="adj1" fmla="val -70141"/>
              <a:gd name="adj2" fmla="val -620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ая прямоугольная выноска 39"/>
          <p:cNvSpPr/>
          <p:nvPr/>
        </p:nvSpPr>
        <p:spPr>
          <a:xfrm>
            <a:off x="8497613" y="4583259"/>
            <a:ext cx="2961564" cy="787404"/>
          </a:xfrm>
          <a:prstGeom prst="wedgeRoundRectCallout">
            <a:avLst>
              <a:gd name="adj1" fmla="val -70141"/>
              <a:gd name="adj2" fmla="val -620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832517" y="1698223"/>
            <a:ext cx="28114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hanuzgacha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32517" y="2664358"/>
            <a:ext cx="28114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aqalli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05221" y="3668720"/>
            <a:ext cx="28114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qilmoq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05220" y="4615148"/>
            <a:ext cx="28114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shopirmoq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490787" y="4653795"/>
            <a:ext cx="306104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ech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bo‘lmasa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606797" y="3605275"/>
            <a:ext cx="306104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a’sir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qilmoq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470317" y="2633427"/>
            <a:ext cx="306104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paytgacha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497613" y="1629836"/>
            <a:ext cx="306104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quymoq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>
            <a:stCxn id="11" idx="4"/>
            <a:endCxn id="38" idx="4"/>
          </p:cNvCxnSpPr>
          <p:nvPr/>
        </p:nvCxnSpPr>
        <p:spPr>
          <a:xfrm>
            <a:off x="4152922" y="2041318"/>
            <a:ext cx="3731497" cy="881387"/>
          </a:xfrm>
          <a:prstGeom prst="straightConnector1">
            <a:avLst/>
          </a:prstGeom>
          <a:ln w="38100">
            <a:solidFill>
              <a:srgbClr val="0807E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40" idx="4"/>
          </p:cNvCxnSpPr>
          <p:nvPr/>
        </p:nvCxnSpPr>
        <p:spPr>
          <a:xfrm>
            <a:off x="4127558" y="2991676"/>
            <a:ext cx="3773566" cy="1936411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39" idx="4"/>
          </p:cNvCxnSpPr>
          <p:nvPr/>
        </p:nvCxnSpPr>
        <p:spPr>
          <a:xfrm flipV="1">
            <a:off x="4113918" y="3927326"/>
            <a:ext cx="3770501" cy="7632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37" idx="4"/>
          </p:cNvCxnSpPr>
          <p:nvPr/>
        </p:nvCxnSpPr>
        <p:spPr>
          <a:xfrm flipV="1">
            <a:off x="4113918" y="1904128"/>
            <a:ext cx="3756853" cy="3059184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56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13449</TotalTime>
  <Words>131</Words>
  <Application>Microsoft Office PowerPoint</Application>
  <PresentationFormat>Произвольный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1253</cp:revision>
  <dcterms:created xsi:type="dcterms:W3CDTF">2020-04-19T11:34:46Z</dcterms:created>
  <dcterms:modified xsi:type="dcterms:W3CDTF">2021-08-27T12:34:57Z</dcterms:modified>
</cp:coreProperties>
</file>