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69" r:id="rId4"/>
    <p:sldId id="577" r:id="rId5"/>
    <p:sldId id="578" r:id="rId6"/>
    <p:sldId id="570" r:id="rId7"/>
    <p:sldId id="579" r:id="rId8"/>
    <p:sldId id="580" r:id="rId9"/>
    <p:sldId id="581" r:id="rId10"/>
    <p:sldId id="582" r:id="rId11"/>
    <p:sldId id="529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807E3"/>
    <a:srgbClr val="FF00FF"/>
    <a:srgbClr val="006600"/>
    <a:srgbClr val="FF99FF"/>
    <a:srgbClr val="CCFFFF"/>
    <a:srgbClr val="00B7D7"/>
    <a:srgbClr val="003300"/>
    <a:srgbClr val="FF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12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74210" y="340189"/>
            <a:ext cx="98127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75062" y="104096"/>
            <a:ext cx="1371601" cy="14552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4249" y="3214002"/>
            <a:ext cx="108260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Yurtimiz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qadim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zamonlardan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uz-Latn-UZ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Tarixda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qorixona</a:t>
            </a:r>
            <a:r>
              <a:rPr lang="uz-Latn-UZ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maktabxona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uz-Latn-UZ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 atalgan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Latn-UZ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Bunday maktablarda bolalar </a:t>
            </a:r>
            <a:r>
              <a:rPr lang="uz-Latn-UZ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faqat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uz-Latn-UZ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yozish</a:t>
            </a:r>
            <a:r>
              <a:rPr lang="uz-Latn-UZ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 </a:t>
            </a:r>
            <a:r>
              <a:rPr lang="uz-Latn-UZ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oʻrganishgan. Taʼlimning yuqori bosqichi esa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universitet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larda</a:t>
            </a:r>
            <a:r>
              <a:rPr lang="uz-Latn-UZ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 </a:t>
            </a:r>
            <a:r>
              <a:rPr lang="uz-Latn-UZ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adi</a:t>
            </a:r>
            <a:r>
              <a:rPr lang="uz-Latn-UZ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1091822" y="924964"/>
            <a:ext cx="9076938" cy="2255163"/>
          </a:xfrm>
          <a:prstGeom prst="cloudCallout">
            <a:avLst>
              <a:gd name="adj1" fmla="val -14864"/>
              <a:gd name="adj2" fmla="val 47344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65290" y="1178677"/>
            <a:ext cx="81714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infxona,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iversitet</a:t>
            </a:r>
            <a:r>
              <a:rPr lang="uz-Latn-UZ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sanash, o‘qish</a:t>
            </a:r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36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madrasa, yurtimiz, maktabxona, </a:t>
            </a:r>
            <a:endParaRPr lang="en-US" sz="36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yozish</a:t>
            </a:r>
            <a:r>
              <a:rPr lang="uz-Latn-UZ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qorixona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05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07885" y="733960"/>
            <a:ext cx="6461684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audiomat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656908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uyim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" r="11875"/>
          <a:stretch/>
        </p:blipFill>
        <p:spPr>
          <a:xfrm>
            <a:off x="2717800" y="2117816"/>
            <a:ext cx="6285939" cy="3373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129983" y="31532"/>
            <a:ext cx="1923346" cy="1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53569" y="2673263"/>
            <a:ext cx="372237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?.</a:t>
            </a:r>
            <a:endParaRPr lang="ru-RU" sz="36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5" t="33615" r="29218" b="5730"/>
          <a:stretch/>
        </p:blipFill>
        <p:spPr bwMode="auto">
          <a:xfrm>
            <a:off x="4380931" y="0"/>
            <a:ext cx="7742543" cy="68090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8970578" y="1173708"/>
            <a:ext cx="252249" cy="799673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8802938" y="4983010"/>
            <a:ext cx="75410" cy="585675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9866393" y="4629215"/>
            <a:ext cx="255069" cy="353795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6096000" y="4625238"/>
            <a:ext cx="539873" cy="820616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5626809" y="3953166"/>
            <a:ext cx="539874" cy="156116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 flipV="1">
            <a:off x="7717105" y="1433016"/>
            <a:ext cx="144005" cy="643524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52" t="37217" r="12753" b="19963"/>
          <a:stretch/>
        </p:blipFill>
        <p:spPr bwMode="auto">
          <a:xfrm>
            <a:off x="6428096" y="2007704"/>
            <a:ext cx="3839861" cy="325101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86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129983" y="31532"/>
            <a:ext cx="1923346" cy="1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53569" y="2673263"/>
            <a:ext cx="372237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?.</a:t>
            </a:r>
            <a:endParaRPr lang="ru-RU" sz="36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5" t="33615" r="29218" b="5730"/>
          <a:stretch/>
        </p:blipFill>
        <p:spPr bwMode="auto">
          <a:xfrm>
            <a:off x="4380931" y="0"/>
            <a:ext cx="7742543" cy="68090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8970578" y="1173708"/>
            <a:ext cx="252249" cy="799673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8802938" y="4983010"/>
            <a:ext cx="75410" cy="585675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9866393" y="4629215"/>
            <a:ext cx="255069" cy="353795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6096000" y="4625238"/>
            <a:ext cx="539873" cy="820616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5626809" y="3953166"/>
            <a:ext cx="539874" cy="156116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 flipV="1">
            <a:off x="7695929" y="1382476"/>
            <a:ext cx="144005" cy="643524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8" t="2384" r="11060" b="13667"/>
          <a:stretch/>
        </p:blipFill>
        <p:spPr bwMode="auto">
          <a:xfrm flipH="1">
            <a:off x="7039162" y="2213987"/>
            <a:ext cx="2607261" cy="25921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 flipH="1" flipV="1">
            <a:off x="5348515" y="1458579"/>
            <a:ext cx="1287358" cy="1153989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5896747" y="2937196"/>
            <a:ext cx="469189" cy="147198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0421007" y="3841393"/>
            <a:ext cx="524497" cy="267889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10302296" y="3084394"/>
            <a:ext cx="524497" cy="22611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 flipV="1">
            <a:off x="6887629" y="2006569"/>
            <a:ext cx="151533" cy="321762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22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носка-облако 3"/>
          <p:cNvSpPr/>
          <p:nvPr/>
        </p:nvSpPr>
        <p:spPr>
          <a:xfrm>
            <a:off x="2679508" y="110558"/>
            <a:ext cx="6832984" cy="2347679"/>
          </a:xfrm>
          <a:prstGeom prst="cloudCallout">
            <a:avLst>
              <a:gd name="adj1" fmla="val 34647"/>
              <a:gd name="adj2" fmla="val 24558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981860" y="461005"/>
            <a:ext cx="646168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audiomatnini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6" t="36145" r="14617" b="18843"/>
          <a:stretch/>
        </p:blipFill>
        <p:spPr bwMode="auto">
          <a:xfrm>
            <a:off x="531688" y="2363916"/>
            <a:ext cx="11362027" cy="3995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66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309406" y="320804"/>
            <a:ext cx="6661172" cy="823692"/>
          </a:xfrm>
          <a:prstGeom prst="wedgeRoundRectCallout">
            <a:avLst>
              <a:gd name="adj1" fmla="val -64524"/>
              <a:gd name="adj2" fmla="val 1537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489537" y="271294"/>
            <a:ext cx="63657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4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400183" y="1255031"/>
            <a:ext cx="9020824" cy="1037435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484831" y="1427454"/>
            <a:ext cx="98177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bilimlar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o‘rgatiladi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1400183" y="2344554"/>
            <a:ext cx="9000344" cy="1104155"/>
          </a:xfrm>
          <a:prstGeom prst="round2DiagRect">
            <a:avLst/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440287" y="2394243"/>
            <a:ext cx="873164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olinadigan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bilimlar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1398775" y="3560253"/>
            <a:ext cx="9020824" cy="110415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525775" y="3487462"/>
            <a:ext cx="88952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majburiy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hujjat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1412423" y="4839787"/>
            <a:ext cx="9020824" cy="110415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539423" y="4944420"/>
            <a:ext cx="88952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Qadimda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nomlangan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94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9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309406" y="320804"/>
            <a:ext cx="6661172" cy="823692"/>
          </a:xfrm>
          <a:prstGeom prst="wedgeRoundRectCallout">
            <a:avLst>
              <a:gd name="adj1" fmla="val -64524"/>
              <a:gd name="adj2" fmla="val 1537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489537" y="271294"/>
            <a:ext cx="63657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4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400183" y="1807108"/>
            <a:ext cx="9020824" cy="1037435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484831" y="1788459"/>
            <a:ext cx="863663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Tarixda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ta’limning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keyingi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bosqichi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atalgan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1400183" y="2896631"/>
            <a:ext cx="9000344" cy="1104155"/>
          </a:xfrm>
          <a:prstGeom prst="round2DiagRect">
            <a:avLst/>
          </a:prstGeom>
          <a:solidFill>
            <a:srgbClr val="CCFF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440287" y="2946320"/>
            <a:ext cx="838610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ko‘rinishdagi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ilk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ochgan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1398775" y="4112330"/>
            <a:ext cx="9020824" cy="110415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525775" y="4339795"/>
            <a:ext cx="83006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yurtimizda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39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74210" y="340189"/>
            <a:ext cx="981274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partadosh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so‘zidagi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-dosh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2" t="39052" r="10682" b="32892"/>
          <a:stretch/>
        </p:blipFill>
        <p:spPr bwMode="auto">
          <a:xfrm>
            <a:off x="760862" y="1722174"/>
            <a:ext cx="10467833" cy="269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75062" y="104096"/>
            <a:ext cx="1371601" cy="14552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900752" y="4501374"/>
            <a:ext cx="10085696" cy="1836046"/>
          </a:xfrm>
          <a:prstGeom prst="round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218532" y="4569582"/>
            <a:ext cx="954955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Sinfdosh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qishloqdosh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vatandosh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mahalladosh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64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74210" y="340189"/>
            <a:ext cx="98127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75062" y="104096"/>
            <a:ext cx="1371601" cy="14552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4249" y="3432370"/>
            <a:ext cx="108260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_________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qadim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zamonlardan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uz-Latn-UZ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Tarixda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</a:t>
            </a:r>
            <a:r>
              <a:rPr lang="uz-Latn-UZ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uz-Latn-UZ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 atalgan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Latn-UZ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Bunday maktablarda bolalar </a:t>
            </a:r>
            <a:r>
              <a:rPr lang="uz-Latn-UZ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faqat </a:t>
            </a:r>
            <a:r>
              <a:rPr lang="uz-Latn-UZ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 va _______ni oʻrganishgan. Taʼlimning yuqori bosqichi esa </a:t>
            </a:r>
            <a:r>
              <a:rPr lang="uz-Latn-UZ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________larda </a:t>
            </a:r>
            <a:r>
              <a:rPr lang="uz-Latn-UZ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 etgan</a:t>
            </a:r>
            <a:r>
              <a:rPr lang="uz-Latn-UZ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1091822" y="924964"/>
            <a:ext cx="9076938" cy="2255163"/>
          </a:xfrm>
          <a:prstGeom prst="cloudCallout">
            <a:avLst>
              <a:gd name="adj1" fmla="val -14864"/>
              <a:gd name="adj2" fmla="val 47344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65290" y="1178677"/>
            <a:ext cx="81714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infxona,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iversitet</a:t>
            </a:r>
            <a:r>
              <a:rPr lang="uz-Latn-UZ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sanash, o‘qish</a:t>
            </a:r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36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Latn-UZ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madrasa, yurtimiz, maktabxona, </a:t>
            </a:r>
            <a:endParaRPr lang="en-US" sz="36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yozish</a:t>
            </a:r>
            <a:r>
              <a:rPr lang="uz-Latn-UZ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z-Latn-UZ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qorixona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47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13391</TotalTime>
  <Words>255</Words>
  <Application>Microsoft Office PowerPoint</Application>
  <PresentationFormat>Произвольный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1246</cp:revision>
  <dcterms:created xsi:type="dcterms:W3CDTF">2020-04-19T11:34:46Z</dcterms:created>
  <dcterms:modified xsi:type="dcterms:W3CDTF">2021-08-27T11:41:36Z</dcterms:modified>
</cp:coreProperties>
</file>