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69" r:id="rId4"/>
    <p:sldId id="577" r:id="rId5"/>
    <p:sldId id="578" r:id="rId6"/>
    <p:sldId id="570" r:id="rId7"/>
    <p:sldId id="579" r:id="rId8"/>
    <p:sldId id="580" r:id="rId9"/>
    <p:sldId id="581" r:id="rId10"/>
    <p:sldId id="582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00FF"/>
    <a:srgbClr val="006600"/>
    <a:srgbClr val="FF99FF"/>
    <a:srgbClr val="CCFFFF"/>
    <a:srgbClr val="00B7D7"/>
    <a:srgbClr val="0033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74210" y="340189"/>
            <a:ext cx="98127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249" y="3214002"/>
            <a:ext cx="10826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Yurtimiz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zamonlardan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Tarixda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qorixona</a:t>
            </a:r>
            <a:r>
              <a:rPr lang="uz-Latn-UZ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maktabxona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 atalgan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Bunday maktablarda bolalar 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 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oʻrganishgan. Taʼlimning yuqori bosqichi esa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universitet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larda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 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adi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091822" y="924964"/>
            <a:ext cx="9076938" cy="2255163"/>
          </a:xfrm>
          <a:prstGeom prst="cloudCallout">
            <a:avLst>
              <a:gd name="adj1" fmla="val -14864"/>
              <a:gd name="adj2" fmla="val 473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5290" y="1178677"/>
            <a:ext cx="8171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infxona,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iversitet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sanash, o‘qish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madrasa, yurtimiz, maktabxona, </a:t>
            </a:r>
            <a:endParaRPr lang="en-US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qorixona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7885" y="733960"/>
            <a:ext cx="64616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r="11875"/>
          <a:stretch/>
        </p:blipFill>
        <p:spPr>
          <a:xfrm>
            <a:off x="2717800" y="2117816"/>
            <a:ext cx="6285939" cy="337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129983" y="31532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3569" y="2673263"/>
            <a:ext cx="3722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 t="33615" r="29218" b="5730"/>
          <a:stretch/>
        </p:blipFill>
        <p:spPr bwMode="auto">
          <a:xfrm>
            <a:off x="4380931" y="0"/>
            <a:ext cx="7742543" cy="680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8970578" y="1173708"/>
            <a:ext cx="252249" cy="799673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802938" y="4983010"/>
            <a:ext cx="75410" cy="58567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866393" y="4629215"/>
            <a:ext cx="255069" cy="35379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96000" y="4625238"/>
            <a:ext cx="539873" cy="82061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626809" y="3953166"/>
            <a:ext cx="539874" cy="15611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7717105" y="1433016"/>
            <a:ext cx="144005" cy="64352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2" t="37217" r="12753" b="19963"/>
          <a:stretch/>
        </p:blipFill>
        <p:spPr bwMode="auto">
          <a:xfrm>
            <a:off x="6428096" y="2007704"/>
            <a:ext cx="3839861" cy="3251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8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129983" y="31532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3569" y="2673263"/>
            <a:ext cx="37223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5" t="33615" r="29218" b="5730"/>
          <a:stretch/>
        </p:blipFill>
        <p:spPr bwMode="auto">
          <a:xfrm>
            <a:off x="4380931" y="0"/>
            <a:ext cx="7742543" cy="680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8970578" y="1173708"/>
            <a:ext cx="252249" cy="799673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802938" y="4983010"/>
            <a:ext cx="75410" cy="58567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866393" y="4629215"/>
            <a:ext cx="255069" cy="35379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96000" y="4625238"/>
            <a:ext cx="539873" cy="82061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626809" y="3953166"/>
            <a:ext cx="539874" cy="15611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7695929" y="1382476"/>
            <a:ext cx="144005" cy="64352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2384" r="11060" b="13667"/>
          <a:stretch/>
        </p:blipFill>
        <p:spPr bwMode="auto">
          <a:xfrm flipH="1">
            <a:off x="7039162" y="2213987"/>
            <a:ext cx="2607261" cy="2592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 flipV="1">
            <a:off x="5348515" y="1458579"/>
            <a:ext cx="1287358" cy="115398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896747" y="2937196"/>
            <a:ext cx="469189" cy="14719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421007" y="3841393"/>
            <a:ext cx="524497" cy="26788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0302296" y="3084394"/>
            <a:ext cx="524497" cy="2261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6887629" y="2006569"/>
            <a:ext cx="151533" cy="321762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679508" y="110558"/>
            <a:ext cx="6832984" cy="2347679"/>
          </a:xfrm>
          <a:prstGeom prst="cloudCallout">
            <a:avLst>
              <a:gd name="adj1" fmla="val 34647"/>
              <a:gd name="adj2" fmla="val 24558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1860" y="461005"/>
            <a:ext cx="6461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audiomatnini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36145" r="14617" b="18843"/>
          <a:stretch/>
        </p:blipFill>
        <p:spPr bwMode="auto">
          <a:xfrm>
            <a:off x="531688" y="2363916"/>
            <a:ext cx="11362027" cy="3995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255031"/>
            <a:ext cx="9020824" cy="103743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84831" y="1427454"/>
            <a:ext cx="9817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o‘rgatiladi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00183" y="2344554"/>
            <a:ext cx="9000344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0287" y="2394243"/>
            <a:ext cx="8731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398775" y="3560253"/>
            <a:ext cx="9020824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25775" y="3487462"/>
            <a:ext cx="88952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majburiy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hujjat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412423" y="4839787"/>
            <a:ext cx="9020824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39423" y="4944420"/>
            <a:ext cx="88952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320804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271294"/>
            <a:ext cx="6365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1807108"/>
            <a:ext cx="9020824" cy="103743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84831" y="1788459"/>
            <a:ext cx="863663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Tarixda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ta’limning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bosqichi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atalgan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400183" y="2896631"/>
            <a:ext cx="9000344" cy="1104155"/>
          </a:xfrm>
          <a:prstGeom prst="round2DiagRect">
            <a:avLst/>
          </a:prstGeom>
          <a:solidFill>
            <a:srgbClr val="CCFF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40287" y="2946320"/>
            <a:ext cx="83861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ko‘rinishdagi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1398775" y="4112330"/>
            <a:ext cx="9020824" cy="110415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25775" y="4339795"/>
            <a:ext cx="83006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yurtimizda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74210" y="340189"/>
            <a:ext cx="98127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partadosh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so‘zidagi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-dosh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39052" r="10682" b="32892"/>
          <a:stretch/>
        </p:blipFill>
        <p:spPr bwMode="auto">
          <a:xfrm>
            <a:off x="760862" y="1722174"/>
            <a:ext cx="10467833" cy="26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00752" y="4501374"/>
            <a:ext cx="10085696" cy="1836046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18532" y="4569582"/>
            <a:ext cx="9549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Sinfdosh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qishloqdosh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vatandosh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mahalladosh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74210" y="340189"/>
            <a:ext cx="98127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75062" y="104096"/>
            <a:ext cx="1371601" cy="145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4249" y="3432370"/>
            <a:ext cx="10826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zamonlardan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Tarixda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 atalgan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Bunday maktablarda bolalar 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faqat 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 va _______ni oʻrganishgan. Taʼlimning yuqori bosqichi esa 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________larda </a:t>
            </a:r>
            <a:r>
              <a:rPr lang="uz-Latn-UZ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 etgan</a:t>
            </a:r>
            <a:r>
              <a:rPr lang="uz-Latn-UZ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091822" y="924964"/>
            <a:ext cx="9076938" cy="2255163"/>
          </a:xfrm>
          <a:prstGeom prst="cloudCallout">
            <a:avLst>
              <a:gd name="adj1" fmla="val -14864"/>
              <a:gd name="adj2" fmla="val 473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65290" y="1178677"/>
            <a:ext cx="8171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infxona,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iversitet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sanash, o‘qish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madrasa, yurtimiz, maktabxona, </a:t>
            </a:r>
            <a:endParaRPr lang="en-US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uz-Latn-UZ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z-Latn-UZ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qorixona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13391</TotalTime>
  <Words>255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1246</cp:revision>
  <dcterms:created xsi:type="dcterms:W3CDTF">2020-04-19T11:34:46Z</dcterms:created>
  <dcterms:modified xsi:type="dcterms:W3CDTF">2021-08-27T11:41:36Z</dcterms:modified>
</cp:coreProperties>
</file>