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67" r:id="rId4"/>
    <p:sldId id="578" r:id="rId5"/>
    <p:sldId id="577" r:id="rId6"/>
    <p:sldId id="579" r:id="rId7"/>
    <p:sldId id="593" r:id="rId8"/>
    <p:sldId id="594" r:id="rId9"/>
    <p:sldId id="595" r:id="rId10"/>
    <p:sldId id="596" r:id="rId11"/>
    <p:sldId id="592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807E3"/>
    <a:srgbClr val="000066"/>
    <a:srgbClr val="006600"/>
    <a:srgbClr val="FF0000"/>
    <a:srgbClr val="CCFFFF"/>
    <a:srgbClr val="00B7D7"/>
    <a:srgbClr val="003300"/>
    <a:srgbClr val="00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60" d="100"/>
          <a:sy n="60" d="100"/>
        </p:scale>
        <p:origin x="-72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9627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40533" y="1604526"/>
            <a:ext cx="1019529" cy="922726"/>
          </a:xfrm>
          <a:prstGeom prst="ellips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08828" y="1649084"/>
            <a:ext cx="6170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142343" y="31533"/>
            <a:ext cx="1489655" cy="1572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Скругленная прямоугольная выноска 39"/>
          <p:cNvSpPr/>
          <p:nvPr/>
        </p:nvSpPr>
        <p:spPr>
          <a:xfrm>
            <a:off x="2038894" y="286676"/>
            <a:ext cx="5859630" cy="782053"/>
          </a:xfrm>
          <a:prstGeom prst="wedgeRoundRectCallout">
            <a:avLst>
              <a:gd name="adj1" fmla="val -61709"/>
              <a:gd name="adj2" fmla="val 4234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898052" y="296270"/>
            <a:ext cx="54476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1898052" y="2863877"/>
            <a:ext cx="8082568" cy="3438763"/>
          </a:xfrm>
          <a:prstGeom prst="wedgeEllipseCallout">
            <a:avLst>
              <a:gd name="adj1" fmla="val -54578"/>
              <a:gd name="adj2" fmla="val -60962"/>
            </a:avLst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25428" y="3254445"/>
            <a:ext cx="6697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523254" y="1419453"/>
            <a:ext cx="9817768" cy="1104155"/>
          </a:xfrm>
          <a:prstGeom prst="round2DiagRect">
            <a:avLst/>
          </a:prstGeom>
          <a:solidFill>
            <a:srgbClr val="CCFF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40533" y="1600882"/>
            <a:ext cx="1019529" cy="922726"/>
          </a:xfrm>
          <a:prstGeom prst="ellips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805640" y="1457286"/>
            <a:ext cx="88726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 Nobel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mukofotini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olishni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istaysizmi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8828" y="1645440"/>
            <a:ext cx="6170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16002" y="3416618"/>
            <a:ext cx="80522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Ha, </a:t>
            </a:r>
            <a:r>
              <a:rPr lang="en-US" sz="9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9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6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49856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71099" y="1461054"/>
            <a:ext cx="64616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E’tiboringiz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rahmat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3128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8" t="23413" r="6296" b="23433"/>
          <a:stretch/>
        </p:blipFill>
        <p:spPr bwMode="auto">
          <a:xfrm flipH="1">
            <a:off x="453162" y="865607"/>
            <a:ext cx="4603720" cy="5120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30560" y="1120649"/>
            <a:ext cx="711099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atta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bo‘lsam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Nobel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mukofotini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olaman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3341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t="19181" r="6296" b="6589"/>
          <a:stretch/>
        </p:blipFill>
        <p:spPr bwMode="auto">
          <a:xfrm>
            <a:off x="458033" y="460251"/>
            <a:ext cx="11350223" cy="595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0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30259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9" t="23276" r="11668" b="12284"/>
          <a:stretch/>
        </p:blipFill>
        <p:spPr bwMode="auto">
          <a:xfrm>
            <a:off x="521097" y="554847"/>
            <a:ext cx="11218951" cy="565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62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36961" r="11791" b="18766"/>
          <a:stretch/>
        </p:blipFill>
        <p:spPr bwMode="auto">
          <a:xfrm>
            <a:off x="756750" y="457199"/>
            <a:ext cx="10730826" cy="370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93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9627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502774" y="1365481"/>
            <a:ext cx="9805327" cy="1104155"/>
          </a:xfrm>
          <a:prstGeom prst="round2DiagRect">
            <a:avLst/>
          </a:prstGeom>
          <a:solidFill>
            <a:srgbClr val="CCFF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40533" y="1604526"/>
            <a:ext cx="1019529" cy="922726"/>
          </a:xfrm>
          <a:prstGeom prst="ellips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67632" y="1392418"/>
            <a:ext cx="964046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Muhammad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Haydarov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qilmoqchi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8828" y="1649084"/>
            <a:ext cx="6170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490333" y="2544072"/>
            <a:ext cx="9817768" cy="1104155"/>
          </a:xfrm>
          <a:prstGeom prst="round2DiagRect">
            <a:avLst/>
          </a:prstGeom>
          <a:solidFill>
            <a:srgbClr val="CCFF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07612" y="2725501"/>
            <a:ext cx="1019529" cy="922726"/>
          </a:xfrm>
          <a:prstGeom prst="ellips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615059" y="2455777"/>
            <a:ext cx="88726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-chi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maqsadiga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erishishi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fanlardan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5907" y="2770059"/>
            <a:ext cx="6170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1490333" y="3723603"/>
            <a:ext cx="9817768" cy="1104155"/>
          </a:xfrm>
          <a:prstGeom prst="round2DiagRect">
            <a:avLst/>
          </a:prstGeom>
          <a:solidFill>
            <a:srgbClr val="CCFF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07612" y="3905032"/>
            <a:ext cx="1019529" cy="922726"/>
          </a:xfrm>
          <a:prstGeom prst="ellips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490333" y="3935420"/>
            <a:ext cx="93094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Nobel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mukofotini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olmoqchi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75907" y="3949590"/>
            <a:ext cx="6170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1504708" y="4893776"/>
            <a:ext cx="9817768" cy="1104155"/>
          </a:xfrm>
          <a:prstGeom prst="round2DiagRect">
            <a:avLst/>
          </a:prstGeom>
          <a:solidFill>
            <a:srgbClr val="CCFF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21987" y="5075205"/>
            <a:ext cx="1019529" cy="922726"/>
          </a:xfrm>
          <a:prstGeom prst="ellips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723202" y="4852779"/>
            <a:ext cx="937611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Nobel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mukofotini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olishni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istaysizmi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2634" y="5088096"/>
            <a:ext cx="6170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142343" y="31533"/>
            <a:ext cx="1489655" cy="1572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Скругленная прямоугольная выноска 39"/>
          <p:cNvSpPr/>
          <p:nvPr/>
        </p:nvSpPr>
        <p:spPr>
          <a:xfrm>
            <a:off x="2038894" y="286676"/>
            <a:ext cx="5859630" cy="782053"/>
          </a:xfrm>
          <a:prstGeom prst="wedgeRoundRectCallout">
            <a:avLst>
              <a:gd name="adj1" fmla="val -61709"/>
              <a:gd name="adj2" fmla="val 4234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898052" y="296270"/>
            <a:ext cx="54476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9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40533" y="29627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502774" y="1365481"/>
            <a:ext cx="9805327" cy="1104155"/>
          </a:xfrm>
          <a:prstGeom prst="round2DiagRect">
            <a:avLst/>
          </a:prstGeom>
          <a:solidFill>
            <a:srgbClr val="CCFF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40533" y="1604526"/>
            <a:ext cx="1019529" cy="922726"/>
          </a:xfrm>
          <a:prstGeom prst="ellips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67632" y="1392418"/>
            <a:ext cx="964046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Muhammad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Haydarov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qilmoqchi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8828" y="1649084"/>
            <a:ext cx="6170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142343" y="31533"/>
            <a:ext cx="1489655" cy="1572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Скругленная прямоугольная выноска 39"/>
          <p:cNvSpPr/>
          <p:nvPr/>
        </p:nvSpPr>
        <p:spPr>
          <a:xfrm>
            <a:off x="2038894" y="286676"/>
            <a:ext cx="5859630" cy="782053"/>
          </a:xfrm>
          <a:prstGeom prst="wedgeRoundRectCallout">
            <a:avLst>
              <a:gd name="adj1" fmla="val -64400"/>
              <a:gd name="adj2" fmla="val 4435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898052" y="296270"/>
            <a:ext cx="54476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1898052" y="2863877"/>
            <a:ext cx="8082568" cy="3438763"/>
          </a:xfrm>
          <a:prstGeom prst="wedgeEllipseCallout">
            <a:avLst>
              <a:gd name="adj1" fmla="val -54578"/>
              <a:gd name="adj2" fmla="val -60962"/>
            </a:avLst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25428" y="3254445"/>
            <a:ext cx="6697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Muhammad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Haydarov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bo‘lganida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astronom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NASA,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SpaceX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tashkilotlar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hamkorlikda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ishlamoqchi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9627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40533" y="1604526"/>
            <a:ext cx="1019529" cy="922726"/>
          </a:xfrm>
          <a:prstGeom prst="ellips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08828" y="1649084"/>
            <a:ext cx="6170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142343" y="31533"/>
            <a:ext cx="1489655" cy="1572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Скругленная прямоугольная выноска 39"/>
          <p:cNvSpPr/>
          <p:nvPr/>
        </p:nvSpPr>
        <p:spPr>
          <a:xfrm>
            <a:off x="2038894" y="286676"/>
            <a:ext cx="5859630" cy="782053"/>
          </a:xfrm>
          <a:prstGeom prst="wedgeRoundRectCallout">
            <a:avLst>
              <a:gd name="adj1" fmla="val -61709"/>
              <a:gd name="adj2" fmla="val 4234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898052" y="296270"/>
            <a:ext cx="54476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1898052" y="2863877"/>
            <a:ext cx="8082568" cy="3438763"/>
          </a:xfrm>
          <a:prstGeom prst="wedgeEllipseCallout">
            <a:avLst>
              <a:gd name="adj1" fmla="val -54578"/>
              <a:gd name="adj2" fmla="val -60962"/>
            </a:avLst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25428" y="3254445"/>
            <a:ext cx="6697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523254" y="1419453"/>
            <a:ext cx="9817768" cy="1104155"/>
          </a:xfrm>
          <a:prstGeom prst="round2DiagRect">
            <a:avLst/>
          </a:prstGeom>
          <a:solidFill>
            <a:srgbClr val="CCFF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40533" y="1600882"/>
            <a:ext cx="1019529" cy="922726"/>
          </a:xfrm>
          <a:prstGeom prst="ellips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647980" y="1331158"/>
            <a:ext cx="88726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-chi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maqsadiga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erishishi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fanlardan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8828" y="1645440"/>
            <a:ext cx="6170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63300" y="3288886"/>
            <a:ext cx="805222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Muhammad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maqsadiga</a:t>
            </a:r>
            <a:endParaRPr lang="en-US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erishishi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fanlardan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a’lo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baholarga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Fizika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kimyo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chuqurroq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o‘rganishi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1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9627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40533" y="1604526"/>
            <a:ext cx="1019529" cy="922726"/>
          </a:xfrm>
          <a:prstGeom prst="ellips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08828" y="1649084"/>
            <a:ext cx="6170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142343" y="31533"/>
            <a:ext cx="1489655" cy="1572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Скругленная прямоугольная выноска 39"/>
          <p:cNvSpPr/>
          <p:nvPr/>
        </p:nvSpPr>
        <p:spPr>
          <a:xfrm>
            <a:off x="2038894" y="286676"/>
            <a:ext cx="5859630" cy="782053"/>
          </a:xfrm>
          <a:prstGeom prst="wedgeRoundRectCallout">
            <a:avLst>
              <a:gd name="adj1" fmla="val -61709"/>
              <a:gd name="adj2" fmla="val 4234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898052" y="296270"/>
            <a:ext cx="54476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1898052" y="2863877"/>
            <a:ext cx="8082568" cy="3438763"/>
          </a:xfrm>
          <a:prstGeom prst="wedgeEllipseCallout">
            <a:avLst>
              <a:gd name="adj1" fmla="val -54578"/>
              <a:gd name="adj2" fmla="val -60962"/>
            </a:avLst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25428" y="3254445"/>
            <a:ext cx="6697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523254" y="1419453"/>
            <a:ext cx="9817768" cy="1104155"/>
          </a:xfrm>
          <a:prstGeom prst="round2DiagRect">
            <a:avLst/>
          </a:prstGeom>
          <a:solidFill>
            <a:srgbClr val="CCFF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805640" y="1630712"/>
            <a:ext cx="88726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Nobel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mukofotini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olmoqchi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16002" y="3322022"/>
            <a:ext cx="805222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fanlarni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chuqur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o‘zlashtirib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galaktikaga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uchmoqchi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Haligacha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olimlari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mukofotni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olmagan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Muhammad Nobel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mukofotini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olishni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istaydi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13418</TotalTime>
  <Words>191</Words>
  <Application>Microsoft Office PowerPoint</Application>
  <PresentationFormat>Произвольный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1246</cp:revision>
  <dcterms:created xsi:type="dcterms:W3CDTF">2020-04-19T11:34:46Z</dcterms:created>
  <dcterms:modified xsi:type="dcterms:W3CDTF">2021-08-26T11:11:08Z</dcterms:modified>
</cp:coreProperties>
</file>