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58" r:id="rId4"/>
    <p:sldId id="553" r:id="rId5"/>
    <p:sldId id="549" r:id="rId6"/>
    <p:sldId id="559" r:id="rId7"/>
    <p:sldId id="560" r:id="rId8"/>
    <p:sldId id="563" r:id="rId9"/>
    <p:sldId id="561" r:id="rId10"/>
    <p:sldId id="567" r:id="rId11"/>
    <p:sldId id="566" r:id="rId12"/>
    <p:sldId id="565" r:id="rId13"/>
    <p:sldId id="568" r:id="rId14"/>
    <p:sldId id="529" r:id="rId15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66"/>
    <a:srgbClr val="FF00FF"/>
    <a:srgbClr val="003300"/>
    <a:srgbClr val="0807E3"/>
    <a:srgbClr val="00B7D7"/>
    <a:srgbClr val="CCFFFF"/>
    <a:srgbClr val="FF0000"/>
    <a:srgbClr val="00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66" d="100"/>
          <a:sy n="66" d="100"/>
        </p:scale>
        <p:origin x="-52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08719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99152" y="0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296" y="1107871"/>
            <a:ext cx="11335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Nobel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yaratgan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yovuz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minglab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odamlarning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hayotiga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zomin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boʻlgandi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qoʻlga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kiritish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Nobel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qoʻmitasiga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murojaat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etmaysiz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Balki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ishlaringizga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yuqori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baho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dunyoga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_____, _________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xat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yozishadi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Nobel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taqdirlash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marosimi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yili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10-dekabrda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Shvetsiya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_________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poytaxtlarida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tantanali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ravishda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boʻlib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oʻtadi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72348" y="302078"/>
            <a:ext cx="10043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3-topshiriq. </a:t>
            </a:r>
            <a:r>
              <a:rPr lang="it-IT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 gaplardagi bo‘sh o‘rinlarni to‘ldiring. 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6343" y="5654392"/>
            <a:ext cx="10682514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Qo‘yish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olimlar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yozuvchilar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arboblari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qurollar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Norvegiya</a:t>
            </a:r>
            <a:r>
              <a:rPr lang="en-US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53985" y="30497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0719" y="1034490"/>
            <a:ext cx="111105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Nobel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yaratgan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yovuz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qurollar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minglab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odamlarning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hayotiga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zomin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boʻlgandi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qoʻlga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kiritish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Nobel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qoʻmitasiga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murojaat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etmaysiz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Balki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ishlaringizga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yuqori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baho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dunyoga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olimlar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arboblari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yozishadi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Nobel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taqdirlash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marosimi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yili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10-dekabrda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Shvetsiya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Norvegiya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poytaxtlarida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tantanali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ravishda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boʻlib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oʻtadi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14288" y="389162"/>
            <a:ext cx="10014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3-topshiriq. </a:t>
            </a:r>
            <a:r>
              <a:rPr lang="it-IT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 gaplardagi bo‘sh o‘rinlarni to‘ldiring. 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57381" y="5627774"/>
            <a:ext cx="8511378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Qo‘yish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olimlar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yozuvchilar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arboblari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qurollar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Norvegiya</a:t>
            </a:r>
            <a:r>
              <a:rPr lang="en-US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110470" y="497164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148114" y="497164"/>
            <a:ext cx="9390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4-topshiriq. </a:t>
            </a:r>
            <a:r>
              <a:rPr lang="it-IT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 bir gapda 2 tadan xato yozilgan </a:t>
            </a:r>
            <a:r>
              <a:rPr lang="it-IT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 aniqlang</a:t>
            </a:r>
            <a:r>
              <a:rPr lang="it-IT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571" y="2198741"/>
            <a:ext cx="11212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1. Lekin yilar oʻtip ixtirochi </a:t>
            </a:r>
            <a:r>
              <a:rPr lang="it-IT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qilgan ishlaridan afsuslanadi.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2. Aytishlaricha</a:t>
            </a:r>
            <a:r>
              <a:rPr lang="it-IT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olim odamlar uni kechirishi uchun Nobel mukofotini o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ʻylap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topkan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Mukofotni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qoʻlga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kiritish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No‘bel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qoʻmitasiga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oʻzingis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murojaat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etmaysiz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5760" y="34363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110470" y="497164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148114" y="685846"/>
            <a:ext cx="9390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4-topshiriq. </a:t>
            </a:r>
            <a:r>
              <a:rPr lang="it-IT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 bir gapda 2 tadan xato yozilgan </a:t>
            </a:r>
            <a:r>
              <a:rPr lang="it-IT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 aniqlang</a:t>
            </a:r>
            <a:r>
              <a:rPr lang="it-IT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8034" y="2081643"/>
            <a:ext cx="11335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it-IT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Lekin </a:t>
            </a:r>
            <a:r>
              <a:rPr lang="it-IT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it-IT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it-IT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oʻti</a:t>
            </a:r>
            <a:r>
              <a:rPr lang="it-IT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ixtirochi </a:t>
            </a:r>
            <a:r>
              <a:rPr lang="it-IT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qilgan ishlaridan afsuslanadi</a:t>
            </a:r>
            <a:r>
              <a:rPr lang="it-IT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	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0571" y="4869359"/>
            <a:ext cx="11212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Mukofotni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qoʻlga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kiritish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bel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qoʻmitasiga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oʻzingi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murojaat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etmaysiz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7029" y="3432370"/>
            <a:ext cx="11212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	2. Aytishlaricha</a:t>
            </a:r>
            <a:r>
              <a:rPr lang="it-IT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olim odamlar uni kechirishi uchun Nobel mukofotini </a:t>
            </a:r>
            <a:r>
              <a:rPr lang="it-IT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ʻyla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top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	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2883705"/>
          </a:xfrm>
          <a:prstGeom prst="cloudCallout">
            <a:avLst>
              <a:gd name="adj1" fmla="val 50475"/>
              <a:gd name="adj2" fmla="val 54927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26643" y="1014997"/>
            <a:ext cx="64616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E’tiboringiz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rahmat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3128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8" t="23413" r="6296" b="23433"/>
          <a:stretch/>
        </p:blipFill>
        <p:spPr bwMode="auto">
          <a:xfrm flipH="1">
            <a:off x="418987" y="976598"/>
            <a:ext cx="4622456" cy="5120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30560" y="1922319"/>
            <a:ext cx="71109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Nobel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mukofoti</a:t>
            </a:r>
            <a:endParaRPr lang="ru-RU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OTABEK\Desktop\расм 2-синф\photo_2021-08-16_16-51-1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51" y="1293247"/>
            <a:ext cx="3740881" cy="500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2439149" y="645627"/>
            <a:ext cx="6531429" cy="2786743"/>
          </a:xfrm>
          <a:prstGeom prst="cloudCallout">
            <a:avLst>
              <a:gd name="adj1" fmla="val 34798"/>
              <a:gd name="adj2" fmla="val 37500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27828" y="1394438"/>
            <a:ext cx="59540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Audiomatnni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diqqat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458034" y="320766"/>
            <a:ext cx="1892434" cy="2023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1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16090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16090" y="283902"/>
            <a:ext cx="1951476" cy="2060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кругленная прямоугольная выноска 32"/>
          <p:cNvSpPr/>
          <p:nvPr/>
        </p:nvSpPr>
        <p:spPr>
          <a:xfrm>
            <a:off x="2817944" y="358563"/>
            <a:ext cx="5679670" cy="707941"/>
          </a:xfrm>
          <a:prstGeom prst="wedgeRoundRectCallout">
            <a:avLst>
              <a:gd name="adj1" fmla="val -57099"/>
              <a:gd name="adj2" fmla="val 28116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05030" y="347603"/>
            <a:ext cx="5592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817944" y="1218749"/>
            <a:ext cx="7114332" cy="51508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905029" y="1139216"/>
            <a:ext cx="72164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Alfred Nobel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ixtiro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qilgan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003362" y="1054796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85168" y="1035055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21162" y="1998724"/>
            <a:ext cx="8837027" cy="57026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923473" y="1984210"/>
            <a:ext cx="85467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ishlaridan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pushaymon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991269" y="1834461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160879" y="1838500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359566" y="2790791"/>
            <a:ext cx="10298623" cy="6415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620821" y="2783828"/>
            <a:ext cx="96712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sababdan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Nobel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o‘ylab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47258" y="2663667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9945" y="2700771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316743" y="3696116"/>
            <a:ext cx="10341446" cy="5197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633947" y="3631621"/>
            <a:ext cx="85467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Nobel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sohalar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19069" y="3507433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81756" y="3544537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82808" y="4480193"/>
            <a:ext cx="10375381" cy="6084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602119" y="4429688"/>
            <a:ext cx="7501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1901-yil ilk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kimlarga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09160" y="4305902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71847" y="4343006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448962" y="5221382"/>
            <a:ext cx="10209227" cy="57026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681899" y="5206868"/>
            <a:ext cx="90876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Nobel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olganlarga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qancha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pul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19069" y="5057119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88679" y="5061158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31425" y="5999891"/>
            <a:ext cx="10226764" cy="5702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693391" y="5985377"/>
            <a:ext cx="99647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egalariga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davlatlarda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topshiriladi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601532" y="5835628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71142" y="5839667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5" grpId="0"/>
      <p:bldP spid="52" grpId="0"/>
      <p:bldP spid="56" grpId="0"/>
      <p:bldP spid="40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7393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2035210" y="759350"/>
            <a:ext cx="7897065" cy="600166"/>
          </a:xfrm>
          <a:prstGeom prst="wedgeRoundRectCallout">
            <a:avLst>
              <a:gd name="adj1" fmla="val -55104"/>
              <a:gd name="adj2" fmla="val 27670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123591" y="683716"/>
            <a:ext cx="78086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talaffuz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qilinadi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640072" y="2240955"/>
            <a:ext cx="2277047" cy="890359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33248" y="2295407"/>
            <a:ext cx="18838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Nobel</a:t>
            </a:r>
            <a:endParaRPr lang="ru-RU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2733616" y="2686455"/>
            <a:ext cx="2535077" cy="889717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83991" y="2686455"/>
            <a:ext cx="23022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Shvetsiya</a:t>
            </a:r>
            <a:endParaRPr lang="ru-RU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7215893" y="3610585"/>
            <a:ext cx="2107296" cy="819726"/>
          </a:xfrm>
          <a:prstGeom prst="hexagon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639970" y="3610584"/>
            <a:ext cx="14992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fond</a:t>
            </a:r>
            <a:endParaRPr lang="ru-RU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Шестиугольник 28"/>
          <p:cNvSpPr/>
          <p:nvPr/>
        </p:nvSpPr>
        <p:spPr>
          <a:xfrm>
            <a:off x="5084602" y="3131314"/>
            <a:ext cx="2297989" cy="907643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508681" y="3131314"/>
            <a:ext cx="22033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dollar</a:t>
            </a:r>
            <a:endParaRPr lang="ru-RU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454385" y="196921"/>
            <a:ext cx="1461225" cy="1542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Шестиугольник 29"/>
          <p:cNvSpPr/>
          <p:nvPr/>
        </p:nvSpPr>
        <p:spPr>
          <a:xfrm>
            <a:off x="9126087" y="4024701"/>
            <a:ext cx="2297989" cy="907643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550166" y="4024701"/>
            <a:ext cx="22033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diplom</a:t>
            </a:r>
            <a:endParaRPr lang="ru-RU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8" grpId="0"/>
      <p:bldP spid="36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249245" y="277342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2642809" y="523208"/>
            <a:ext cx="6075521" cy="518936"/>
          </a:xfrm>
          <a:prstGeom prst="wedgeRoundRectCallout">
            <a:avLst>
              <a:gd name="adj1" fmla="val -57105"/>
              <a:gd name="adj2" fmla="val 373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54582" y="439355"/>
            <a:ext cx="70529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7442" y="2163624"/>
            <a:ext cx="5252962" cy="1754326"/>
          </a:xfrm>
          <a:prstGeom prst="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Nobel </a:t>
            </a:r>
            <a:r>
              <a:rPr lang="it-IT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mukofoti odamlarga qaysi sohalar bo‘yicha beriladi</a:t>
            </a:r>
            <a:r>
              <a:rPr lang="it-IT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77924" y="1307334"/>
            <a:ext cx="2618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1-topshiriq.</a:t>
            </a:r>
            <a:r>
              <a:rPr lang="it-IT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78909" y="3104803"/>
            <a:ext cx="2426750" cy="743730"/>
          </a:xfrm>
          <a:prstGeom prst="wedgeRoundRectCallout">
            <a:avLst>
              <a:gd name="adj1" fmla="val 65466"/>
              <a:gd name="adj2" fmla="val -171687"/>
              <a:gd name="adj3" fmla="val 16667"/>
            </a:avLst>
          </a:prstGeom>
          <a:solidFill>
            <a:srgbClr val="0066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1344200" y="4898061"/>
            <a:ext cx="2024313" cy="743730"/>
          </a:xfrm>
          <a:prstGeom prst="wedgeRoundRectCallout">
            <a:avLst>
              <a:gd name="adj1" fmla="val 51731"/>
              <a:gd name="adj2" fmla="val -177541"/>
              <a:gd name="adj3" fmla="val 16667"/>
            </a:avLst>
          </a:prstGeom>
          <a:solidFill>
            <a:srgbClr val="0066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3503519" y="4956614"/>
            <a:ext cx="4769624" cy="743730"/>
          </a:xfrm>
          <a:prstGeom prst="wedgeRoundRectCallout">
            <a:avLst>
              <a:gd name="adj1" fmla="val 20066"/>
              <a:gd name="adj2" fmla="val -48739"/>
              <a:gd name="adj3" fmla="val 16667"/>
            </a:avLst>
          </a:prstGeom>
          <a:solidFill>
            <a:srgbClr val="0066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8451897" y="4898061"/>
            <a:ext cx="2024313" cy="743730"/>
          </a:xfrm>
          <a:prstGeom prst="wedgeRoundRectCallout">
            <a:avLst>
              <a:gd name="adj1" fmla="val -39328"/>
              <a:gd name="adj2" fmla="val -175590"/>
              <a:gd name="adj3" fmla="val 16667"/>
            </a:avLst>
          </a:prstGeom>
          <a:solidFill>
            <a:srgbClr val="0066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9081180" y="3104803"/>
            <a:ext cx="2370591" cy="743730"/>
          </a:xfrm>
          <a:prstGeom prst="wedgeRoundRectCallout">
            <a:avLst>
              <a:gd name="adj1" fmla="val -67291"/>
              <a:gd name="adj2" fmla="val -167784"/>
              <a:gd name="adj3" fmla="val 16667"/>
            </a:avLst>
          </a:prstGeom>
          <a:solidFill>
            <a:srgbClr val="0066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355970" y="4856583"/>
            <a:ext cx="22161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87352" y="4842253"/>
            <a:ext cx="22161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kimyo</a:t>
            </a:r>
            <a:endParaRPr lang="ru-RU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63715" y="4916389"/>
            <a:ext cx="56303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fiziologiya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tibbiyot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853785" y="3073010"/>
            <a:ext cx="24848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tinchlik</a:t>
            </a:r>
            <a:endParaRPr lang="ru-RU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9880" y="3021036"/>
            <a:ext cx="24848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adabiyot</a:t>
            </a:r>
            <a:endParaRPr lang="ru-RU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9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9" grpId="0" animBg="1"/>
      <p:bldP spid="30" grpId="0" animBg="1"/>
      <p:bldP spid="31" grpId="0"/>
      <p:bldP spid="32" grpId="0"/>
      <p:bldP spid="33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7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249245" y="277342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476324" y="375795"/>
            <a:ext cx="9018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2-topshiriq.</a:t>
            </a:r>
            <a:r>
              <a:rPr lang="it-IT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Matn asosida berilgan ma</a:t>
            </a:r>
            <a:r>
              <a:rPr lang="it-IT" sz="3600" dirty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’</a:t>
            </a:r>
            <a:r>
              <a:rPr lang="it-IT" sz="3600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lumotlar ketma-ketligini </a:t>
            </a:r>
            <a:r>
              <a:rPr lang="it-IT" sz="3600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aniqlang.</a:t>
            </a:r>
            <a:r>
              <a:rPr lang="it-IT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2663" y="1785664"/>
            <a:ext cx="1131645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kumimoji="0" lang="it-IT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Hozirda Nobel fondi mablagʻlari 300 million AQSh dollariga yaqinlashib qolgan.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64607" y="4911553"/>
            <a:ext cx="1055188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E.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Alfred Nobel 350 </a:t>
            </a:r>
            <a:r>
              <a:rPr kumimoji="0" lang="en-US" sz="3200" b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ortiq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harbiy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qurollar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ixtiro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qiladi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6403" y="2830697"/>
            <a:ext cx="113472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</a:t>
            </a:r>
            <a:r>
              <a:rPr kumimoji="0" lang="it-IT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Ilk Nobel mukofoti 1901-yili Anri Dyunan va Frederik Passi ismli odamlarga topshirilgan.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91889" y="3835345"/>
            <a:ext cx="1055188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D.</a:t>
            </a:r>
            <a:r>
              <a:rPr kumimoji="0" lang="it-IT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Avvaliga 300 ta nomzod saralab olinadi va ularning ismi sir saqlanadi.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48346" y="5477621"/>
            <a:ext cx="1055188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F.</a:t>
            </a:r>
            <a:r>
              <a:rPr kumimoji="0" lang="it-IT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Oktabr oyida esa barcha yoʻnalish gʻoliblari aniqlanadi.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OTABEK\Desktop\расм 2-синф\photo_2021-08-16_16-51-1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51" y="1293247"/>
            <a:ext cx="3740881" cy="500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2439149" y="645627"/>
            <a:ext cx="6531429" cy="2786743"/>
          </a:xfrm>
          <a:prstGeom prst="cloudCallout">
            <a:avLst>
              <a:gd name="adj1" fmla="val 34798"/>
              <a:gd name="adj2" fmla="val 37500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27828" y="1394438"/>
            <a:ext cx="59540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Audiomatnni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takroran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diqqat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458034" y="320766"/>
            <a:ext cx="1892434" cy="2023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37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7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31532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77606" y="481021"/>
            <a:ext cx="5387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Tekshirib ko‘ring</a:t>
            </a:r>
            <a:endParaRPr lang="ru-RU" sz="4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1844" y="3297135"/>
            <a:ext cx="1131645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kumimoji="0" lang="it-IT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Hozirda Nobel fondi mablagʻlari 300 million AQSh dollariga yaqinlashib qolgan.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22663" y="1659310"/>
            <a:ext cx="105518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E.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Alfred Nobel 350 </a:t>
            </a:r>
            <a:r>
              <a:rPr kumimoji="0" lang="en-US" sz="3200" b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ortiq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harbiy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qurollar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ixtiro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qiladi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22663" y="2302545"/>
            <a:ext cx="113472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</a:t>
            </a:r>
            <a:r>
              <a:rPr kumimoji="0" lang="it-IT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Ilk Nobel mukofoti 1901-yili Anri Dyunan va Frederik Passi ismli odamlarga topshirilgan.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03707" y="4432409"/>
            <a:ext cx="1055188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D.</a:t>
            </a:r>
            <a:r>
              <a:rPr kumimoji="0" lang="it-IT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Avvaliga 300 ta nomzod saralab olinadi va ularning ismi sir saqlanadi.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48346" y="5503152"/>
            <a:ext cx="105518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F.</a:t>
            </a:r>
            <a:r>
              <a:rPr kumimoji="0" lang="it-IT" sz="3200" b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Oktabr oyida esa barcha yoʻnalish gʻoliblari aniqlanadi.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12997</TotalTime>
  <Words>387</Words>
  <Application>Microsoft Office PowerPoint</Application>
  <PresentationFormat>Произвольный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1217</cp:revision>
  <dcterms:created xsi:type="dcterms:W3CDTF">2020-04-19T11:34:46Z</dcterms:created>
  <dcterms:modified xsi:type="dcterms:W3CDTF">2021-08-23T13:40:16Z</dcterms:modified>
</cp:coreProperties>
</file>