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57" r:id="rId4"/>
    <p:sldId id="550" r:id="rId5"/>
    <p:sldId id="551" r:id="rId6"/>
    <p:sldId id="556" r:id="rId7"/>
    <p:sldId id="553" r:id="rId8"/>
    <p:sldId id="549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807E3"/>
    <a:srgbClr val="CCFFFF"/>
    <a:srgbClr val="006600"/>
    <a:srgbClr val="FF0000"/>
    <a:srgbClr val="0000CC"/>
    <a:srgbClr val="00B7D7"/>
    <a:srgbClr val="008000"/>
    <a:srgbClr val="C2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66" d="100"/>
          <a:sy n="66" d="100"/>
        </p:scale>
        <p:origin x="-52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8" t="23413" r="6296" b="23433"/>
          <a:stretch/>
        </p:blipFill>
        <p:spPr bwMode="auto">
          <a:xfrm flipH="1">
            <a:off x="403708" y="865607"/>
            <a:ext cx="4622456" cy="512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869162" y="1168917"/>
            <a:ext cx="113329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31" y="487646"/>
            <a:ext cx="4544741" cy="6078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3835598" y="283902"/>
            <a:ext cx="4882731" cy="1398731"/>
          </a:xfrm>
          <a:prstGeom prst="cloudCallout">
            <a:avLst>
              <a:gd name="adj1" fmla="val 29370"/>
              <a:gd name="adj2" fmla="val 145438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32843" y="544678"/>
            <a:ext cx="8257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368" y="1871271"/>
            <a:ext cx="6204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biron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sohasidagi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yutuqlar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ragʻbatlantirish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shakliga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ordenlar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medallar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faxriy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unvonlar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qimmatbaho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sovrinlar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pul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boʻlinadi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443269" y="26890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 flipH="1">
            <a:off x="2924212" y="346538"/>
            <a:ext cx="6626188" cy="1130939"/>
          </a:xfrm>
          <a:prstGeom prst="wedgeRoundRectCallout">
            <a:avLst>
              <a:gd name="adj1" fmla="val 58211"/>
              <a:gd name="adj2" fmla="val 226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2423" y="339479"/>
            <a:ext cx="6435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qilayotganini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24207" r="45614" b="25595"/>
          <a:stretch/>
        </p:blipFill>
        <p:spPr bwMode="auto">
          <a:xfrm>
            <a:off x="682170" y="2122853"/>
            <a:ext cx="4818743" cy="390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71412" y="1695545"/>
            <a:ext cx="5119102" cy="433977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10895" y="2541992"/>
            <a:ext cx="174786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2418" y="1695545"/>
            <a:ext cx="5119102" cy="433977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2" name="Прямоугольник 11"/>
          <p:cNvSpPr/>
          <p:nvPr/>
        </p:nvSpPr>
        <p:spPr>
          <a:xfrm>
            <a:off x="6042418" y="1832791"/>
            <a:ext cx="5119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Biolog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mikroskopda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o‘rganyapti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06584" y="3130086"/>
            <a:ext cx="344875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Mikroskop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1412" y="3835760"/>
            <a:ext cx="5119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Mikroskop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oddiy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bo‘lmaydigan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qo‘llanadigan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asbob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443269" y="26890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 flipH="1">
            <a:off x="2924212" y="346538"/>
            <a:ext cx="6626188" cy="1130939"/>
          </a:xfrm>
          <a:prstGeom prst="wedgeRoundRectCallout">
            <a:avLst>
              <a:gd name="adj1" fmla="val 58211"/>
              <a:gd name="adj2" fmla="val 226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2423" y="339479"/>
            <a:ext cx="6435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qilayotganini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412" y="1799771"/>
            <a:ext cx="5119102" cy="43397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7" t="31547" r="13993" b="17460"/>
          <a:stretch/>
        </p:blipFill>
        <p:spPr bwMode="auto">
          <a:xfrm>
            <a:off x="711198" y="1988456"/>
            <a:ext cx="4746173" cy="4310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10895" y="2541992"/>
            <a:ext cx="174786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2386" y="1799771"/>
            <a:ext cx="5119102" cy="43397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40574" y="2155345"/>
            <a:ext cx="4722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Kimyogar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suyuqlik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o‘rganyapti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0573" y="3400110"/>
            <a:ext cx="4722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Kimyogar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kimyo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mutaxassis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Kimyo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sanoatida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ishlovchi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443269" y="26890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 flipH="1">
            <a:off x="2924212" y="346538"/>
            <a:ext cx="6626188" cy="1130939"/>
          </a:xfrm>
          <a:prstGeom prst="wedgeRoundRectCallout">
            <a:avLst>
              <a:gd name="adj1" fmla="val 58211"/>
              <a:gd name="adj2" fmla="val 226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2423" y="339479"/>
            <a:ext cx="6435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qilayotganini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412" y="1799771"/>
            <a:ext cx="5119102" cy="4339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004" r="11539" b="33730"/>
          <a:stretch/>
        </p:blipFill>
        <p:spPr bwMode="auto">
          <a:xfrm>
            <a:off x="443269" y="1984815"/>
            <a:ext cx="5438793" cy="4314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10895" y="2541992"/>
            <a:ext cx="174786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0559" y="1804138"/>
            <a:ext cx="5119102" cy="4339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52458" y="1808505"/>
            <a:ext cx="49665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Fizik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tajriba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sinovini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o‘tkazyapti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transportlarining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tezligini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tekshiryapti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3886419"/>
            <a:ext cx="49665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Fizika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jismlarning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tovush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issiqlik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elektor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magnit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yorug‘lik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xossalari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o‘rganiladi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58563"/>
            <a:ext cx="5679670" cy="707941"/>
          </a:xfrm>
          <a:prstGeom prst="wedgeRoundRectCallout">
            <a:avLst>
              <a:gd name="adj1" fmla="val -57099"/>
              <a:gd name="adj2" fmla="val 2811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30" y="347603"/>
            <a:ext cx="5592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17943" y="1218749"/>
            <a:ext cx="8837027" cy="9976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05029" y="1139216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shug‘ullanishadi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03362" y="1316048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85168" y="1296307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21162" y="2216434"/>
            <a:ext cx="8837027" cy="10425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923473" y="2201920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063705" y="2310933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33315" y="2314972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78331" y="3274174"/>
            <a:ext cx="8837027" cy="9976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937987" y="3194641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ko‘paysa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o‘zgarishlar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ro‘y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080537" y="333573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243224" y="3372836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45372" y="4291189"/>
            <a:ext cx="8837027" cy="997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905028" y="4211656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rivojlantirishni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istaysizmi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055955" y="4305703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218642" y="4342807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59574" y="5327861"/>
            <a:ext cx="8837027" cy="9976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919230" y="5233814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sohaning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yetuk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mutaxassisi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xohlaysiz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070628" y="5336084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33315" y="5373188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52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77525" y="214917"/>
            <a:ext cx="1955522" cy="1506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611274" y="459267"/>
            <a:ext cx="7897065" cy="600166"/>
          </a:xfrm>
          <a:prstGeom prst="wedgeRoundRectCallout">
            <a:avLst>
              <a:gd name="adj1" fmla="val -55104"/>
              <a:gd name="adj2" fmla="val 27670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99655" y="383633"/>
            <a:ext cx="7808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580371" y="1211605"/>
            <a:ext cx="8232762" cy="1132949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04450" y="1240633"/>
            <a:ext cx="71119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Bilmaganni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Orlanib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so‘ramagan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zolim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5989980" y="2542653"/>
            <a:ext cx="4830716" cy="110358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16121" y="2542653"/>
            <a:ext cx="35028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Ilmsiz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Ilmli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255286" y="5102103"/>
            <a:ext cx="4830717" cy="1132949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679364" y="5102103"/>
            <a:ext cx="39812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Ilmli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charog‘on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Ilmsiz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zimiston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3362582" y="3794986"/>
            <a:ext cx="4830717" cy="113294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86660" y="3794986"/>
            <a:ext cx="44066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zo‘r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yiqar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zo‘r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719743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870857" y="296421"/>
            <a:ext cx="7373257" cy="3498565"/>
          </a:xfrm>
          <a:prstGeom prst="cloudCallout">
            <a:avLst>
              <a:gd name="adj1" fmla="val 45175"/>
              <a:gd name="adj2" fmla="val 3932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6643" y="688831"/>
            <a:ext cx="64616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qandaydir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-mi?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olishgan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12878</TotalTime>
  <Words>285</Words>
  <Application>Microsoft Office PowerPoint</Application>
  <PresentationFormat>Произвольный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1209</cp:revision>
  <dcterms:created xsi:type="dcterms:W3CDTF">2020-04-19T11:34:46Z</dcterms:created>
  <dcterms:modified xsi:type="dcterms:W3CDTF">2021-08-23T13:39:37Z</dcterms:modified>
</cp:coreProperties>
</file>